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fonts/font1.fntdata" ContentType="application/x-fontdata"/>
  <Override PartName="/ppt/fonts/font2.fntdata" ContentType="application/x-fontdata"/>
  <Override PartName="/ppt/fonts/font3.fntdata" ContentType="application/x-fontdata"/>
  <Override PartName="/ppt/fonts/font4.fntdata" ContentType="application/x-fontdata"/>
  <Override PartName="/ppt/fonts/font5.fntdata" ContentType="application/x-fontdata"/>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15"/>
  </p:notesMasterIdLst>
  <p:handoutMasterIdLst>
    <p:handoutMasterId r:id="rId16"/>
  </p:handoutMasterIdLst>
  <p:sldIdLst>
    <p:sldId id="256" r:id="rId3"/>
    <p:sldId id="313" r:id="rId4"/>
    <p:sldId id="291" r:id="rId5"/>
    <p:sldId id="292" r:id="rId6"/>
    <p:sldId id="298" r:id="rId7"/>
    <p:sldId id="295" r:id="rId8"/>
    <p:sldId id="314" r:id="rId9"/>
    <p:sldId id="315" r:id="rId10"/>
    <p:sldId id="297" r:id="rId11"/>
    <p:sldId id="293" r:id="rId12"/>
    <p:sldId id="300" r:id="rId13"/>
    <p:sldId id="269" r:id="rId14"/>
  </p:sldIdLst>
  <p:sldSz cx="9144000" cy="5143500" type="screen16x9"/>
  <p:notesSz cx="6668770" cy="9928225"/>
  <p:embeddedFontLst>
    <p:embeddedFont>
      <p:font typeface="微软雅黑" panose="020B0503020204020204" pitchFamily="34" charset="-122"/>
      <p:regular r:id="rId20"/>
    </p:embeddedFont>
    <p:embeddedFont>
      <p:font typeface="Calibri" panose="020F0502020204030204" charset="0"/>
      <p:regular r:id="rId21"/>
      <p:bold r:id="rId22"/>
      <p:italic r:id="rId23"/>
      <p:boldItalic r:id="rId24"/>
    </p:embeddedFont>
  </p:embeddedFontLst>
  <p:custDataLst>
    <p:tags r:id="rId25"/>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15D77"/>
    <a:srgbClr val="B8D8E5"/>
    <a:srgbClr val="4A90B2"/>
    <a:srgbClr val="7EC234"/>
    <a:srgbClr val="228F1D"/>
    <a:srgbClr val="E77E0B"/>
    <a:srgbClr val="70AC2E"/>
    <a:srgbClr val="F9A307"/>
    <a:srgbClr val="4B67DF"/>
    <a:srgbClr val="DF275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799B23B-EC83-4686-B30A-512413B5E67A}" styleName="浅色样式 3 - 强调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5000" autoAdjust="0"/>
    <p:restoredTop sz="94660"/>
  </p:normalViewPr>
  <p:slideViewPr>
    <p:cSldViewPr>
      <p:cViewPr varScale="1">
        <p:scale>
          <a:sx n="97" d="100"/>
          <a:sy n="97" d="100"/>
        </p:scale>
        <p:origin x="76" y="1444"/>
      </p:cViewPr>
      <p:guideLst>
        <p:guide orient="horz" pos="1599"/>
        <p:guide pos="2834"/>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 Type="http://schemas.openxmlformats.org/officeDocument/2006/relationships/slide" Target="slides/slide2.xml"/><Relationship Id="rId3" Type="http://schemas.openxmlformats.org/officeDocument/2006/relationships/slide" Target="slides/slide1.xml"/><Relationship Id="rId25" Type="http://schemas.openxmlformats.org/officeDocument/2006/relationships/tags" Target="tags/tag3.xml"/><Relationship Id="rId24" Type="http://schemas.openxmlformats.org/officeDocument/2006/relationships/font" Target="fonts/font5.fntdata"/><Relationship Id="rId23" Type="http://schemas.openxmlformats.org/officeDocument/2006/relationships/font" Target="fonts/font4.fntdata"/><Relationship Id="rId22" Type="http://schemas.openxmlformats.org/officeDocument/2006/relationships/font" Target="fonts/font3.fntdata"/><Relationship Id="rId21" Type="http://schemas.openxmlformats.org/officeDocument/2006/relationships/font" Target="fonts/font2.fntdata"/><Relationship Id="rId20" Type="http://schemas.openxmlformats.org/officeDocument/2006/relationships/font" Target="fonts/font1.fntdata"/><Relationship Id="rId2" Type="http://schemas.openxmlformats.org/officeDocument/2006/relationships/theme" Target="theme/theme1.xml"/><Relationship Id="rId19" Type="http://schemas.openxmlformats.org/officeDocument/2006/relationships/tableStyles" Target="tableStyles.xml"/><Relationship Id="rId18" Type="http://schemas.openxmlformats.org/officeDocument/2006/relationships/viewProps" Target="viewProps.xml"/><Relationship Id="rId17" Type="http://schemas.openxmlformats.org/officeDocument/2006/relationships/presProps" Target="presProps.xml"/><Relationship Id="rId16" Type="http://schemas.openxmlformats.org/officeDocument/2006/relationships/handoutMaster" Target="handoutMasters/handoutMaster1.xml"/><Relationship Id="rId15" Type="http://schemas.openxmlformats.org/officeDocument/2006/relationships/notesMaster" Target="notesMasters/notesMaster1.xml"/><Relationship Id="rId14" Type="http://schemas.openxmlformats.org/officeDocument/2006/relationships/slide" Target="slides/slide12.xml"/><Relationship Id="rId13" Type="http://schemas.openxmlformats.org/officeDocument/2006/relationships/slide" Target="slides/slide11.xml"/><Relationship Id="rId12" Type="http://schemas.openxmlformats.org/officeDocument/2006/relationships/slide" Target="slides/slide10.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889938" cy="496411"/>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777607" y="0"/>
            <a:ext cx="2889938" cy="496411"/>
          </a:xfrm>
          <a:prstGeom prst="rect">
            <a:avLst/>
          </a:prstGeom>
        </p:spPr>
        <p:txBody>
          <a:bodyPr vert="horz" lIns="91440" tIns="45720" rIns="91440" bIns="45720" rtlCol="0"/>
          <a:lstStyle>
            <a:lvl1pPr algn="r">
              <a:defRPr sz="1200"/>
            </a:lvl1pPr>
          </a:lstStyle>
          <a:p>
            <a:fld id="{E85B7837-534E-495E-A1CD-B37579A4B570}" type="datetimeFigureOut">
              <a:rPr lang="zh-CN" altLang="en-US" smtClean="0"/>
            </a:fld>
            <a:endParaRPr lang="zh-CN" altLang="en-US"/>
          </a:p>
        </p:txBody>
      </p:sp>
      <p:sp>
        <p:nvSpPr>
          <p:cNvPr id="4" name="页脚占位符 3"/>
          <p:cNvSpPr>
            <a:spLocks noGrp="1"/>
          </p:cNvSpPr>
          <p:nvPr>
            <p:ph type="ftr" sz="quarter" idx="2"/>
          </p:nvPr>
        </p:nvSpPr>
        <p:spPr>
          <a:xfrm>
            <a:off x="0" y="9430091"/>
            <a:ext cx="2889938" cy="496411"/>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777607" y="9430091"/>
            <a:ext cx="2889938" cy="496411"/>
          </a:xfrm>
          <a:prstGeom prst="rect">
            <a:avLst/>
          </a:prstGeom>
        </p:spPr>
        <p:txBody>
          <a:bodyPr vert="horz" lIns="91440" tIns="45720" rIns="91440" bIns="45720" rtlCol="0" anchor="b"/>
          <a:lstStyle>
            <a:lvl1pPr algn="r">
              <a:defRPr sz="1200"/>
            </a:lvl1pPr>
          </a:lstStyle>
          <a:p>
            <a:fld id="{D3B1973E-EE5C-4257-8F12-7C64F54C093B}"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889250" cy="498475"/>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778250" y="0"/>
            <a:ext cx="2889250" cy="498475"/>
          </a:xfrm>
          <a:prstGeom prst="rect">
            <a:avLst/>
          </a:prstGeom>
        </p:spPr>
        <p:txBody>
          <a:bodyPr vert="horz" lIns="91440" tIns="45720" rIns="91440" bIns="45720" rtlCol="0"/>
          <a:lstStyle>
            <a:lvl1pPr algn="r">
              <a:defRPr sz="1200"/>
            </a:lvl1pPr>
          </a:lstStyle>
          <a:p>
            <a:fld id="{F5CADD00-514C-4F5A-A6A8-B8BA13D51096}"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357188" y="1241425"/>
            <a:ext cx="5954712" cy="3349625"/>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66750" y="4778375"/>
            <a:ext cx="5335588" cy="3908425"/>
          </a:xfrm>
          <a:prstGeom prst="rect">
            <a:avLst/>
          </a:prstGeom>
        </p:spPr>
        <p:txBody>
          <a:bodyPr vert="horz" lIns="91440" tIns="45720" rIns="91440" bIns="45720" rtlCol="0"/>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9429750"/>
            <a:ext cx="2889250" cy="498475"/>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778250" y="9429750"/>
            <a:ext cx="2889250" cy="498475"/>
          </a:xfrm>
          <a:prstGeom prst="rect">
            <a:avLst/>
          </a:prstGeom>
        </p:spPr>
        <p:txBody>
          <a:bodyPr vert="horz" lIns="91440" tIns="45720" rIns="91440" bIns="45720" rtlCol="0" anchor="b"/>
          <a:lstStyle>
            <a:lvl1pPr algn="r">
              <a:defRPr sz="1200"/>
            </a:lvl1pPr>
          </a:lstStyle>
          <a:p>
            <a:fld id="{AD20C1B6-CB6E-4B22-8EFC-EA369D1FE4C8}"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1597819"/>
            <a:ext cx="7772400" cy="1102519"/>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p14:dur="250">
        <p:wipe/>
      </p:transition>
    </mc:Choice>
    <mc:Fallback>
      <p:transition>
        <p:wip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p14:dur="250">
        <p:wipe/>
      </p:transition>
    </mc:Choice>
    <mc:Fallback>
      <p:transition>
        <p:wip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3305176"/>
            <a:ext cx="7772400" cy="1021556"/>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单击此处编辑母版文本样式</a:t>
            </a:r>
            <a:endParaRPr lang="zh-CN" altLang="en-US" smtClean="0"/>
          </a:p>
        </p:txBody>
      </p:sp>
      <p:sp>
        <p:nvSpPr>
          <p:cNvPr id="4" name="日期占位符 3"/>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p14:dur="250">
        <p:wipe/>
      </p:transition>
    </mc:Choice>
    <mc:Fallback>
      <p:transition>
        <p:wip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p14:dur="250">
        <p:wipe/>
      </p:transition>
    </mc:Choice>
    <mc:Fallback>
      <p:transition>
        <p:wip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4" name="内容占位符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6" name="内容占位符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p14:dur="250">
        <p:wipe/>
      </p:transition>
    </mc:Choice>
    <mc:Fallback>
      <p:transition>
        <p:wip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p14:dur="250">
        <p:wipe/>
      </p:transition>
    </mc:Choice>
    <mc:Fallback>
      <p:transition>
        <p:wip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p14:dur="250">
        <p:wipe/>
      </p:transition>
    </mc:Choice>
    <mc:Fallback>
      <p:transition>
        <p:wip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1" y="204787"/>
            <a:ext cx="3008313" cy="871538"/>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文本占位符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p14:dur="250">
        <p:wipe/>
      </p:transition>
    </mc:Choice>
    <mc:Fallback>
      <p:transition>
        <p:wip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3600450"/>
            <a:ext cx="5486400" cy="425054"/>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p14:dur="250">
        <p:wipe/>
      </p:transition>
    </mc:Choice>
    <mc:Fallback>
      <p:transition>
        <p:wip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p14:dur="250">
        <p:wipe/>
      </p:transition>
    </mc:Choice>
    <mc:Fallback>
      <p:transition>
        <p:wip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05979"/>
            <a:ext cx="2057400" cy="4388644"/>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205979"/>
            <a:ext cx="6019800" cy="4388644"/>
          </a:xfr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p14:dur="250">
        <p:wipe/>
      </p:transition>
    </mc:Choice>
    <mc:Fallback>
      <p:transition>
        <p:wipe/>
      </p:transition>
    </mc:Fallback>
  </mc:AlternateContent>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3" Type="http://schemas.openxmlformats.org/officeDocument/2006/relationships/theme" Target="../theme/theme1.xml"/><Relationship Id="rId12" Type="http://schemas.openxmlformats.org/officeDocument/2006/relationships/image" Target="../media/image1.jpeg"/><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0" y="205978"/>
            <a:ext cx="8229600" cy="857250"/>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530820CF-B880-4189-942D-D702A7CBA730}" type="datetimeFigureOut">
              <a:rPr lang="zh-CN" altLang="en-US" smtClean="0"/>
            </a:fld>
            <a:endParaRPr lang="zh-CN" altLang="en-US"/>
          </a:p>
        </p:txBody>
      </p:sp>
      <p:sp>
        <p:nvSpPr>
          <p:cNvPr id="5" name="页脚占位符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0C913308-F349-4B6D-A68A-DD1791B4A57B}" type="slidenum">
              <a:rPr lang="zh-CN" altLang="en-US" smtClean="0"/>
            </a:fld>
            <a:endParaRPr lang="zh-CN" altLang="en-US"/>
          </a:p>
        </p:txBody>
      </p:sp>
      <p:pic>
        <p:nvPicPr>
          <p:cNvPr id="8" name="图片 7"/>
          <p:cNvPicPr>
            <a:picLocks noChangeAspect="1"/>
          </p:cNvPicPr>
          <p:nvPr userDrawn="1"/>
        </p:nvPicPr>
        <p:blipFill>
          <a:blip r:embed="rId12" cstate="print">
            <a:extLst>
              <a:ext uri="{28A0092B-C50C-407E-A947-70E740481C1C}">
                <a14:useLocalDpi xmlns:a14="http://schemas.microsoft.com/office/drawing/2010/main" val="0"/>
              </a:ext>
            </a:extLst>
          </a:blip>
          <a:stretch>
            <a:fillRect/>
          </a:stretch>
        </p:blipFill>
        <p:spPr>
          <a:xfrm>
            <a:off x="0" y="123478"/>
            <a:ext cx="9144000" cy="5029200"/>
          </a:xfrm>
          <a:prstGeom prst="rect">
            <a:avLst/>
          </a:prstGeom>
        </p:spPr>
      </p:pic>
      <p:sp>
        <p:nvSpPr>
          <p:cNvPr id="9" name="矩形 8"/>
          <p:cNvSpPr/>
          <p:nvPr userDrawn="1"/>
        </p:nvSpPr>
        <p:spPr>
          <a:xfrm>
            <a:off x="0" y="0"/>
            <a:ext cx="9144000" cy="195486"/>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mc:Choice xmlns:p14="http://schemas.microsoft.com/office/powerpoint/2010/main" Requires="p14">
      <p:transition p14:dur="250">
        <p:wipe/>
      </p:transition>
    </mc:Choice>
    <mc:Fallback>
      <p:transition>
        <p:wipe/>
      </p:transition>
    </mc:Fallback>
  </mc:AlternateConten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3.jpeg"/><Relationship Id="rId1" Type="http://schemas.openxmlformats.org/officeDocument/2006/relationships/image" Target="../media/image2.jpe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4.jpeg"/><Relationship Id="rId1" Type="http://schemas.openxmlformats.org/officeDocument/2006/relationships/tags" Target="../tags/tag1.xml"/></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2.xml"/></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5.jpeg"/></Relationships>
</file>

<file path=ppt/slides/_rels/slide7.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5.jpeg"/><Relationship Id="rId2" Type="http://schemas.openxmlformats.org/officeDocument/2006/relationships/image" Target="../media/image7.jpeg"/><Relationship Id="rId1" Type="http://schemas.openxmlformats.org/officeDocument/2006/relationships/image" Target="../media/image6.jpe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8.jpeg"/></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9.jpeg"/></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0.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矩形 10"/>
          <p:cNvSpPr/>
          <p:nvPr/>
        </p:nvSpPr>
        <p:spPr>
          <a:xfrm>
            <a:off x="635" y="1347470"/>
            <a:ext cx="8514715" cy="2250440"/>
          </a:xfrm>
          <a:prstGeom prst="rect">
            <a:avLst/>
          </a:prstGeom>
          <a:solidFill>
            <a:srgbClr val="215D7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effectLst>
                <a:innerShdw blurRad="63500" dist="50800" dir="18900000">
                  <a:prstClr val="black">
                    <a:alpha val="50000"/>
                  </a:prstClr>
                </a:innerShdw>
              </a:effectLst>
            </a:endParaRPr>
          </a:p>
        </p:txBody>
      </p:sp>
      <p:sp>
        <p:nvSpPr>
          <p:cNvPr id="2" name="标题 1"/>
          <p:cNvSpPr>
            <a:spLocks noGrp="1"/>
          </p:cNvSpPr>
          <p:nvPr>
            <p:ph type="ctrTitle"/>
          </p:nvPr>
        </p:nvSpPr>
        <p:spPr>
          <a:xfrm>
            <a:off x="-467995" y="1923415"/>
            <a:ext cx="9427845" cy="894715"/>
          </a:xfrm>
        </p:spPr>
        <p:txBody>
          <a:bodyPr>
            <a:noAutofit/>
          </a:bodyPr>
          <a:lstStyle/>
          <a:p>
            <a:r>
              <a:rPr lang="zh-CN" altLang="en-US" sz="2100" b="1" dirty="0">
                <a:solidFill>
                  <a:schemeClr val="bg1"/>
                </a:solidFill>
                <a:effectLst>
                  <a:innerShdw blurRad="63500" dist="50800" dir="18900000">
                    <a:prstClr val="black">
                      <a:alpha val="50000"/>
                    </a:prstClr>
                  </a:innerShdw>
                </a:effectLst>
                <a:latin typeface="微软雅黑" panose="020B0503020204020204" pitchFamily="34" charset="-122"/>
                <a:ea typeface="微软雅黑" panose="020B0503020204020204" pitchFamily="34" charset="-122"/>
              </a:rPr>
              <a:t>Yancheng Huade （Dancheng）Biological Engineering Co., Ltd.</a:t>
            </a:r>
            <a:endParaRPr lang="zh-CN" altLang="en-US" sz="2100" b="1" dirty="0">
              <a:solidFill>
                <a:schemeClr val="bg1"/>
              </a:solidFill>
              <a:effectLst>
                <a:innerShdw blurRad="63500" dist="50800" dir="18900000">
                  <a:prstClr val="black">
                    <a:alpha val="50000"/>
                  </a:prstClr>
                </a:innerShdw>
              </a:effectLst>
              <a:latin typeface="微软雅黑" panose="020B0503020204020204" pitchFamily="34" charset="-122"/>
              <a:ea typeface="微软雅黑" panose="020B0503020204020204" pitchFamily="34" charset="-122"/>
            </a:endParaRPr>
          </a:p>
        </p:txBody>
      </p:sp>
      <p:sp>
        <p:nvSpPr>
          <p:cNvPr id="12" name="文本框 11"/>
          <p:cNvSpPr txBox="1"/>
          <p:nvPr/>
        </p:nvSpPr>
        <p:spPr>
          <a:xfrm>
            <a:off x="7524750" y="3579495"/>
            <a:ext cx="1555750" cy="368300"/>
          </a:xfrm>
          <a:prstGeom prst="rect">
            <a:avLst/>
          </a:prstGeom>
          <a:noFill/>
        </p:spPr>
        <p:txBody>
          <a:bodyPr wrap="square" rtlCol="0">
            <a:spAutoFit/>
          </a:bodyPr>
          <a:p>
            <a:r>
              <a:rPr lang="en-US" altLang="zh-CN"/>
              <a:t>2022.07</a:t>
            </a:r>
            <a:endParaRPr lang="en-US" altLang="zh-CN"/>
          </a:p>
        </p:txBody>
      </p:sp>
    </p:spTree>
  </p:cSld>
  <p:clrMapOvr>
    <a:masterClrMapping/>
  </p:clrMapOvr>
  <mc:AlternateContent xmlns:mc="http://schemas.openxmlformats.org/markup-compatibility/2006">
    <mc:Choice xmlns:p14="http://schemas.microsoft.com/office/powerpoint/2010/main" Requires="p14">
      <p:transition p14:dur="250">
        <p:wipe/>
      </p:transition>
    </mc:Choice>
    <mc:Fallback>
      <p:transition>
        <p:wip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7" descr="5"/>
          <p:cNvPicPr>
            <a:picLocks noChangeAspect="1"/>
          </p:cNvPicPr>
          <p:nvPr/>
        </p:nvPicPr>
        <p:blipFill>
          <a:blip r:embed="rId1"/>
          <a:srcRect/>
          <a:stretch>
            <a:fillRect/>
          </a:stretch>
        </p:blipFill>
        <p:spPr>
          <a:xfrm>
            <a:off x="611505" y="1059180"/>
            <a:ext cx="3841115" cy="2882265"/>
          </a:xfrm>
          <a:prstGeom prst="rect">
            <a:avLst/>
          </a:prstGeom>
          <a:noFill/>
          <a:ln w="9525">
            <a:noFill/>
          </a:ln>
        </p:spPr>
      </p:pic>
      <p:pic>
        <p:nvPicPr>
          <p:cNvPr id="100" name="图片 99"/>
          <p:cNvPicPr/>
          <p:nvPr/>
        </p:nvPicPr>
        <p:blipFill>
          <a:blip r:embed="rId2"/>
          <a:stretch>
            <a:fillRect/>
          </a:stretch>
        </p:blipFill>
        <p:spPr>
          <a:xfrm>
            <a:off x="4716145" y="1059180"/>
            <a:ext cx="3813175" cy="2876550"/>
          </a:xfrm>
          <a:prstGeom prst="rect">
            <a:avLst/>
          </a:prstGeom>
          <a:noFill/>
          <a:ln w="9525">
            <a:noFill/>
          </a:ln>
        </p:spPr>
      </p:pic>
    </p:spTree>
  </p:cSld>
  <p:clrMapOvr>
    <a:masterClrMapping/>
  </p:clrMapOvr>
  <mc:AlternateContent xmlns:mc="http://schemas.openxmlformats.org/markup-compatibility/2006">
    <mc:Choice xmlns:p14="http://schemas.microsoft.com/office/powerpoint/2010/main" Requires="p14">
      <p:transition p14:dur="250">
        <p:wipe/>
      </p:transition>
    </mc:Choice>
    <mc:Fallback>
      <p:transition>
        <p:wip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250" fill="hold">
                                          <p:stCondLst>
                                            <p:cond delay="0"/>
                                          </p:stCondLst>
                                        </p:cTn>
                                        <p:tgtEl>
                                          <p:spTgt spid="5122"/>
                                        </p:tgtEl>
                                        <p:attrNameLst>
                                          <p:attrName>style.visibility</p:attrName>
                                        </p:attrNameLst>
                                      </p:cBhvr>
                                      <p:to>
                                        <p:strVal val="visible"/>
                                      </p:to>
                                    </p:set>
                                    <p:anim calcmode="lin" valueType="num">
                                      <p:cBhvr additive="base">
                                        <p:cTn id="7" dur="250" fill="hold"/>
                                        <p:tgtEl>
                                          <p:spTgt spid="5122"/>
                                        </p:tgtEl>
                                        <p:attrNameLst>
                                          <p:attrName>ppt_x</p:attrName>
                                        </p:attrNameLst>
                                      </p:cBhvr>
                                      <p:tavLst>
                                        <p:tav tm="0">
                                          <p:val>
                                            <p:strVal val="#ppt_x"/>
                                          </p:val>
                                        </p:tav>
                                        <p:tav tm="100000">
                                          <p:val>
                                            <p:strVal val="#ppt_x"/>
                                          </p:val>
                                        </p:tav>
                                      </p:tavLst>
                                    </p:anim>
                                    <p:anim calcmode="lin" valueType="num">
                                      <p:cBhvr additive="base">
                                        <p:cTn id="8" dur="250" fill="hold"/>
                                        <p:tgtEl>
                                          <p:spTgt spid="512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250" fill="hold">
                                          <p:stCondLst>
                                            <p:cond delay="0"/>
                                          </p:stCondLst>
                                        </p:cTn>
                                        <p:tgtEl>
                                          <p:spTgt spid="100"/>
                                        </p:tgtEl>
                                        <p:attrNameLst>
                                          <p:attrName>style.visibility</p:attrName>
                                        </p:attrNameLst>
                                      </p:cBhvr>
                                      <p:to>
                                        <p:strVal val="visible"/>
                                      </p:to>
                                    </p:set>
                                    <p:anim calcmode="lin" valueType="num">
                                      <p:cBhvr additive="base">
                                        <p:cTn id="13" dur="250" fill="hold"/>
                                        <p:tgtEl>
                                          <p:spTgt spid="100"/>
                                        </p:tgtEl>
                                        <p:attrNameLst>
                                          <p:attrName>ppt_x</p:attrName>
                                        </p:attrNameLst>
                                      </p:cBhvr>
                                      <p:tavLst>
                                        <p:tav tm="0">
                                          <p:val>
                                            <p:strVal val="#ppt_x"/>
                                          </p:val>
                                        </p:tav>
                                        <p:tav tm="100000">
                                          <p:val>
                                            <p:strVal val="#ppt_x"/>
                                          </p:val>
                                        </p:tav>
                                      </p:tavLst>
                                    </p:anim>
                                    <p:anim calcmode="lin" valueType="num">
                                      <p:cBhvr additive="base">
                                        <p:cTn id="14" dur="250" fill="hold"/>
                                        <p:tgtEl>
                                          <p:spTgt spid="10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p:cNvSpPr txBox="1"/>
          <p:nvPr/>
        </p:nvSpPr>
        <p:spPr>
          <a:xfrm>
            <a:off x="232500" y="195486"/>
            <a:ext cx="1059180" cy="368300"/>
          </a:xfrm>
          <a:prstGeom prst="rect">
            <a:avLst/>
          </a:prstGeom>
          <a:noFill/>
        </p:spPr>
        <p:txBody>
          <a:bodyPr wrap="none" rtlCol="0">
            <a:spAutoFit/>
          </a:bodyPr>
          <a:lstStyle/>
          <a:p>
            <a:r>
              <a:rPr lang="en-US" altLang="zh-CN" b="1" dirty="0">
                <a:solidFill>
                  <a:schemeClr val="bg1"/>
                </a:solidFill>
                <a:latin typeface="Times New Roman" panose="02020603050405020304" pitchFamily="18" charset="0"/>
                <a:cs typeface="Times New Roman" panose="02020603050405020304" pitchFamily="18" charset="0"/>
              </a:rPr>
              <a:t>Contents</a:t>
            </a:r>
            <a:endParaRPr lang="zh-CN" altLang="en-US" dirty="0"/>
          </a:p>
        </p:txBody>
      </p:sp>
      <p:grpSp>
        <p:nvGrpSpPr>
          <p:cNvPr id="157" name="组合 156"/>
          <p:cNvGrpSpPr/>
          <p:nvPr/>
        </p:nvGrpSpPr>
        <p:grpSpPr>
          <a:xfrm>
            <a:off x="796925" y="2889885"/>
            <a:ext cx="4262120" cy="615315"/>
            <a:chOff x="226004" y="1159056"/>
            <a:chExt cx="3727027" cy="648000"/>
          </a:xfrm>
        </p:grpSpPr>
        <p:sp>
          <p:nvSpPr>
            <p:cNvPr id="158" name="任意多边形 157"/>
            <p:cNvSpPr/>
            <p:nvPr/>
          </p:nvSpPr>
          <p:spPr>
            <a:xfrm>
              <a:off x="683567" y="1259030"/>
              <a:ext cx="3005655" cy="408183"/>
            </a:xfrm>
            <a:custGeom>
              <a:avLst/>
              <a:gdLst>
                <a:gd name="connsiteX0" fmla="*/ 0 w 4165600"/>
                <a:gd name="connsiteY0" fmla="*/ 0 h 484505"/>
                <a:gd name="connsiteX1" fmla="*/ 3875202 w 4165600"/>
                <a:gd name="connsiteY1" fmla="*/ 0 h 484505"/>
                <a:gd name="connsiteX2" fmla="*/ 4165600 w 4165600"/>
                <a:gd name="connsiteY2" fmla="*/ 484312 h 484505"/>
                <a:gd name="connsiteX3" fmla="*/ 4165600 w 4165600"/>
                <a:gd name="connsiteY3" fmla="*/ 484505 h 484505"/>
                <a:gd name="connsiteX4" fmla="*/ 0 w 4165600"/>
                <a:gd name="connsiteY4" fmla="*/ 484505 h 4845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65600" h="484505">
                  <a:moveTo>
                    <a:pt x="0" y="0"/>
                  </a:moveTo>
                  <a:lnTo>
                    <a:pt x="3875202" y="0"/>
                  </a:lnTo>
                  <a:lnTo>
                    <a:pt x="4165600" y="484312"/>
                  </a:lnTo>
                  <a:lnTo>
                    <a:pt x="4165600" y="484505"/>
                  </a:lnTo>
                  <a:lnTo>
                    <a:pt x="0" y="484505"/>
                  </a:lnTo>
                  <a:close/>
                </a:path>
              </a:pathLst>
            </a:cu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159" name="等腰三角形 158"/>
            <p:cNvSpPr/>
            <p:nvPr/>
          </p:nvSpPr>
          <p:spPr>
            <a:xfrm flipV="1">
              <a:off x="226004" y="1159056"/>
              <a:ext cx="792000" cy="648000"/>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160" name="文本框 12"/>
            <p:cNvSpPr txBox="1"/>
            <p:nvPr/>
          </p:nvSpPr>
          <p:spPr>
            <a:xfrm>
              <a:off x="442028" y="1203598"/>
              <a:ext cx="373820" cy="484830"/>
            </a:xfrm>
            <a:prstGeom prst="rect">
              <a:avLst/>
            </a:prstGeom>
            <a:noFill/>
          </p:spPr>
          <p:txBody>
            <a:bodyPr wrap="square" rtlCol="0" anchor="ctr" anchorCtr="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2400" b="1" dirty="0">
                  <a:solidFill>
                    <a:schemeClr val="bg1"/>
                  </a:solidFill>
                  <a:latin typeface="微软雅黑" panose="020B0503020204020204" pitchFamily="34" charset="-122"/>
                  <a:ea typeface="微软雅黑" panose="020B0503020204020204" pitchFamily="34" charset="-122"/>
                </a:rPr>
                <a:t>3</a:t>
              </a:r>
              <a:endParaRPr lang="zh-CN" altLang="en-US" sz="2400" b="1" dirty="0">
                <a:solidFill>
                  <a:schemeClr val="bg1"/>
                </a:solidFill>
                <a:latin typeface="微软雅黑" panose="020B0503020204020204" pitchFamily="34" charset="-122"/>
                <a:ea typeface="微软雅黑" panose="020B0503020204020204" pitchFamily="34" charset="-122"/>
              </a:endParaRPr>
            </a:p>
          </p:txBody>
        </p:sp>
        <p:sp>
          <p:nvSpPr>
            <p:cNvPr id="161" name="文本框 18"/>
            <p:cNvSpPr txBox="1"/>
            <p:nvPr/>
          </p:nvSpPr>
          <p:spPr>
            <a:xfrm>
              <a:off x="1018004" y="1244869"/>
              <a:ext cx="2935027" cy="387864"/>
            </a:xfrm>
            <a:prstGeom prst="rect">
              <a:avLst/>
            </a:prstGeom>
            <a:noFill/>
          </p:spPr>
          <p:txBody>
            <a:bodyPr wrap="square" rtlCol="0" anchor="ctr" anchorCtr="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zh-CN" altLang="en-US" b="1" dirty="0">
                  <a:solidFill>
                    <a:schemeClr val="bg1"/>
                  </a:solidFill>
                  <a:latin typeface="微软雅黑" panose="020B0503020204020204" pitchFamily="34" charset="-122"/>
                  <a:ea typeface="微软雅黑" panose="020B0503020204020204" pitchFamily="34" charset="-122"/>
                </a:rPr>
                <a:t>Company </a:t>
              </a:r>
              <a:r>
                <a:rPr lang="en-US" altLang="zh-CN" b="1" dirty="0">
                  <a:solidFill>
                    <a:schemeClr val="bg1"/>
                  </a:solidFill>
                  <a:latin typeface="微软雅黑" panose="020B0503020204020204" pitchFamily="34" charset="-122"/>
                  <a:ea typeface="微软雅黑" panose="020B0503020204020204" pitchFamily="34" charset="-122"/>
                </a:rPr>
                <a:t>D</a:t>
              </a:r>
              <a:r>
                <a:rPr lang="zh-CN" altLang="en-US" b="1" dirty="0">
                  <a:solidFill>
                    <a:schemeClr val="bg1"/>
                  </a:solidFill>
                  <a:latin typeface="微软雅黑" panose="020B0503020204020204" pitchFamily="34" charset="-122"/>
                  <a:ea typeface="微软雅黑" panose="020B0503020204020204" pitchFamily="34" charset="-122"/>
                </a:rPr>
                <a:t>evelopment</a:t>
              </a:r>
              <a:endParaRPr lang="zh-CN" altLang="en-US" b="1" dirty="0">
                <a:solidFill>
                  <a:schemeClr val="bg1"/>
                </a:solidFill>
                <a:latin typeface="微软雅黑" panose="020B0503020204020204" pitchFamily="34" charset="-122"/>
                <a:ea typeface="微软雅黑" panose="020B0503020204020204" pitchFamily="34" charset="-122"/>
              </a:endParaRPr>
            </a:p>
          </p:txBody>
        </p:sp>
      </p:grpSp>
      <p:sp>
        <p:nvSpPr>
          <p:cNvPr id="173" name="文本框 12"/>
          <p:cNvSpPr txBox="1"/>
          <p:nvPr/>
        </p:nvSpPr>
        <p:spPr>
          <a:xfrm>
            <a:off x="5158386" y="2544356"/>
            <a:ext cx="373820" cy="461665"/>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2400" b="1" dirty="0" smtClean="0">
                <a:solidFill>
                  <a:schemeClr val="bg1"/>
                </a:solidFill>
                <a:latin typeface="微软雅黑" panose="020B0503020204020204" pitchFamily="34" charset="-122"/>
                <a:ea typeface="微软雅黑" panose="020B0503020204020204" pitchFamily="34" charset="-122"/>
              </a:rPr>
              <a:t>7</a:t>
            </a:r>
            <a:endParaRPr lang="zh-CN" altLang="en-US" sz="2400" b="1" dirty="0">
              <a:solidFill>
                <a:schemeClr val="bg1"/>
              </a:solidFill>
              <a:latin typeface="微软雅黑" panose="020B0503020204020204" pitchFamily="34" charset="-122"/>
              <a:ea typeface="微软雅黑" panose="020B0503020204020204" pitchFamily="34" charset="-122"/>
            </a:endParaRPr>
          </a:p>
        </p:txBody>
      </p:sp>
      <p:sp>
        <p:nvSpPr>
          <p:cNvPr id="177" name="文本框 12"/>
          <p:cNvSpPr txBox="1"/>
          <p:nvPr/>
        </p:nvSpPr>
        <p:spPr>
          <a:xfrm>
            <a:off x="4751493" y="1968220"/>
            <a:ext cx="373820" cy="461665"/>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2400" b="1" dirty="0" smtClean="0">
                <a:solidFill>
                  <a:schemeClr val="bg1"/>
                </a:solidFill>
                <a:latin typeface="微软雅黑" panose="020B0503020204020204" pitchFamily="34" charset="-122"/>
                <a:ea typeface="微软雅黑" panose="020B0503020204020204" pitchFamily="34" charset="-122"/>
              </a:rPr>
              <a:t>6</a:t>
            </a:r>
            <a:endParaRPr lang="zh-CN" altLang="en-US" sz="2400" b="1" dirty="0">
              <a:solidFill>
                <a:schemeClr val="bg1"/>
              </a:solidFill>
              <a:latin typeface="微软雅黑" panose="020B0503020204020204" pitchFamily="34" charset="-122"/>
              <a:ea typeface="微软雅黑" panose="020B0503020204020204" pitchFamily="34" charset="-122"/>
            </a:endParaRPr>
          </a:p>
        </p:txBody>
      </p:sp>
      <p:sp>
        <p:nvSpPr>
          <p:cNvPr id="178" name="文本框 18"/>
          <p:cNvSpPr txBox="1"/>
          <p:nvPr/>
        </p:nvSpPr>
        <p:spPr>
          <a:xfrm>
            <a:off x="4932090" y="1433315"/>
            <a:ext cx="2833370" cy="368300"/>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altLang="zh-CN" b="1" dirty="0">
                <a:solidFill>
                  <a:schemeClr val="bg1"/>
                </a:solidFill>
                <a:latin typeface="微软雅黑" panose="020B0503020204020204" pitchFamily="34" charset="-122"/>
                <a:ea typeface="微软雅黑" panose="020B0503020204020204" pitchFamily="34" charset="-122"/>
              </a:rPr>
              <a:t>C</a:t>
            </a:r>
            <a:r>
              <a:rPr lang="zh-CN" altLang="en-US" b="1" dirty="0">
                <a:solidFill>
                  <a:schemeClr val="bg1"/>
                </a:solidFill>
                <a:latin typeface="微软雅黑" panose="020B0503020204020204" pitchFamily="34" charset="-122"/>
                <a:ea typeface="微软雅黑" panose="020B0503020204020204" pitchFamily="34" charset="-122"/>
              </a:rPr>
              <a:t>ompany </a:t>
            </a:r>
            <a:r>
              <a:rPr lang="en-US" altLang="zh-CN" b="1" dirty="0">
                <a:solidFill>
                  <a:schemeClr val="bg1"/>
                </a:solidFill>
                <a:latin typeface="微软雅黑" panose="020B0503020204020204" pitchFamily="34" charset="-122"/>
                <a:ea typeface="微软雅黑" panose="020B0503020204020204" pitchFamily="34" charset="-122"/>
              </a:rPr>
              <a:t>O</a:t>
            </a:r>
            <a:r>
              <a:rPr lang="zh-CN" altLang="en-US" b="1" dirty="0">
                <a:solidFill>
                  <a:schemeClr val="bg1"/>
                </a:solidFill>
                <a:latin typeface="微软雅黑" panose="020B0503020204020204" pitchFamily="34" charset="-122"/>
                <a:ea typeface="微软雅黑" panose="020B0503020204020204" pitchFamily="34" charset="-122"/>
              </a:rPr>
              <a:t>rganization</a:t>
            </a:r>
            <a:endParaRPr lang="zh-CN" altLang="en-US" b="1" dirty="0">
              <a:solidFill>
                <a:schemeClr val="bg1"/>
              </a:solidFill>
              <a:latin typeface="微软雅黑" panose="020B0503020204020204" pitchFamily="34" charset="-122"/>
              <a:ea typeface="微软雅黑" panose="020B0503020204020204" pitchFamily="34" charset="-122"/>
            </a:endParaRPr>
          </a:p>
        </p:txBody>
      </p:sp>
      <p:sp>
        <p:nvSpPr>
          <p:cNvPr id="179" name="文本框 35"/>
          <p:cNvSpPr txBox="1"/>
          <p:nvPr/>
        </p:nvSpPr>
        <p:spPr>
          <a:xfrm>
            <a:off x="5723890" y="1995170"/>
            <a:ext cx="2352040" cy="645160"/>
          </a:xfrm>
          <a:prstGeom prst="rect">
            <a:avLst/>
          </a:prstGeom>
          <a:noFill/>
        </p:spPr>
        <p:txBody>
          <a:bodyPr wrap="square" rtlCol="0">
            <a:spAutoFit/>
          </a:bodyPr>
          <a:lstStyle/>
          <a:p>
            <a:r>
              <a:rPr lang="zh-CN" altLang="en-US" b="1" dirty="0" smtClean="0">
                <a:solidFill>
                  <a:schemeClr val="bg1"/>
                </a:solidFill>
                <a:latin typeface="微软雅黑" panose="020B0503020204020204" pitchFamily="34" charset="-122"/>
                <a:ea typeface="微软雅黑" panose="020B0503020204020204" pitchFamily="34" charset="-122"/>
              </a:rPr>
              <a:t>Performance presentation</a:t>
            </a:r>
            <a:endParaRPr lang="zh-CN" altLang="en-US" b="1" dirty="0" smtClean="0">
              <a:solidFill>
                <a:schemeClr val="bg1"/>
              </a:solidFill>
              <a:latin typeface="微软雅黑" panose="020B0503020204020204" pitchFamily="34" charset="-122"/>
              <a:ea typeface="微软雅黑" panose="020B0503020204020204" pitchFamily="34" charset="-122"/>
            </a:endParaRPr>
          </a:p>
        </p:txBody>
      </p:sp>
      <p:grpSp>
        <p:nvGrpSpPr>
          <p:cNvPr id="5" name="组合 4"/>
          <p:cNvGrpSpPr/>
          <p:nvPr/>
        </p:nvGrpSpPr>
        <p:grpSpPr>
          <a:xfrm>
            <a:off x="66675" y="1266190"/>
            <a:ext cx="4333875" cy="615315"/>
            <a:chOff x="226004" y="1159056"/>
            <a:chExt cx="3789773" cy="648000"/>
          </a:xfrm>
        </p:grpSpPr>
        <p:sp>
          <p:nvSpPr>
            <p:cNvPr id="6" name="任意多边形 5"/>
            <p:cNvSpPr/>
            <p:nvPr/>
          </p:nvSpPr>
          <p:spPr>
            <a:xfrm>
              <a:off x="683567" y="1259030"/>
              <a:ext cx="3005655" cy="408183"/>
            </a:xfrm>
            <a:custGeom>
              <a:avLst/>
              <a:gdLst>
                <a:gd name="connsiteX0" fmla="*/ 0 w 4165600"/>
                <a:gd name="connsiteY0" fmla="*/ 0 h 484505"/>
                <a:gd name="connsiteX1" fmla="*/ 3875202 w 4165600"/>
                <a:gd name="connsiteY1" fmla="*/ 0 h 484505"/>
                <a:gd name="connsiteX2" fmla="*/ 4165600 w 4165600"/>
                <a:gd name="connsiteY2" fmla="*/ 484312 h 484505"/>
                <a:gd name="connsiteX3" fmla="*/ 4165600 w 4165600"/>
                <a:gd name="connsiteY3" fmla="*/ 484505 h 484505"/>
                <a:gd name="connsiteX4" fmla="*/ 0 w 4165600"/>
                <a:gd name="connsiteY4" fmla="*/ 484505 h 4845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65600" h="484505">
                  <a:moveTo>
                    <a:pt x="0" y="0"/>
                  </a:moveTo>
                  <a:lnTo>
                    <a:pt x="3875202" y="0"/>
                  </a:lnTo>
                  <a:lnTo>
                    <a:pt x="4165600" y="484312"/>
                  </a:lnTo>
                  <a:lnTo>
                    <a:pt x="4165600" y="484505"/>
                  </a:lnTo>
                  <a:lnTo>
                    <a:pt x="0" y="484505"/>
                  </a:lnTo>
                  <a:close/>
                </a:path>
              </a:pathLst>
            </a:cu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7" name="等腰三角形 6"/>
            <p:cNvSpPr/>
            <p:nvPr/>
          </p:nvSpPr>
          <p:spPr>
            <a:xfrm flipV="1">
              <a:off x="226004" y="1159056"/>
              <a:ext cx="792000" cy="648000"/>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8" name="文本框 12"/>
            <p:cNvSpPr txBox="1"/>
            <p:nvPr/>
          </p:nvSpPr>
          <p:spPr>
            <a:xfrm>
              <a:off x="450912" y="1244391"/>
              <a:ext cx="373820" cy="484830"/>
            </a:xfrm>
            <a:prstGeom prst="rect">
              <a:avLst/>
            </a:prstGeom>
            <a:noFill/>
          </p:spPr>
          <p:txBody>
            <a:bodyPr wrap="square" rtlCol="0" anchor="ctr" anchorCtr="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2400" b="1" dirty="0">
                  <a:solidFill>
                    <a:schemeClr val="bg1"/>
                  </a:solidFill>
                  <a:latin typeface="微软雅黑" panose="020B0503020204020204" pitchFamily="34" charset="-122"/>
                  <a:ea typeface="微软雅黑" panose="020B0503020204020204" pitchFamily="34" charset="-122"/>
                </a:rPr>
                <a:t>1</a:t>
              </a:r>
              <a:endParaRPr lang="zh-CN" altLang="en-US" sz="2400" b="1" dirty="0">
                <a:solidFill>
                  <a:schemeClr val="bg1"/>
                </a:solidFill>
                <a:latin typeface="微软雅黑" panose="020B0503020204020204" pitchFamily="34" charset="-122"/>
                <a:ea typeface="微软雅黑" panose="020B0503020204020204" pitchFamily="34" charset="-122"/>
              </a:endParaRPr>
            </a:p>
          </p:txBody>
        </p:sp>
        <p:sp>
          <p:nvSpPr>
            <p:cNvPr id="9" name="文本框 18"/>
            <p:cNvSpPr txBox="1"/>
            <p:nvPr/>
          </p:nvSpPr>
          <p:spPr>
            <a:xfrm>
              <a:off x="1080750" y="1244869"/>
              <a:ext cx="2935027" cy="387864"/>
            </a:xfrm>
            <a:prstGeom prst="rect">
              <a:avLst/>
            </a:prstGeom>
            <a:noFill/>
          </p:spPr>
          <p:txBody>
            <a:bodyPr wrap="square" rtlCol="0" anchor="ctr" anchorCtr="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zh-CN" altLang="en-US" b="1" dirty="0">
                  <a:solidFill>
                    <a:schemeClr val="bg1"/>
                  </a:solidFill>
                  <a:latin typeface="微软雅黑" panose="020B0503020204020204" pitchFamily="34" charset="-122"/>
                  <a:ea typeface="微软雅黑" panose="020B0503020204020204" pitchFamily="34" charset="-122"/>
                  <a:sym typeface="+mn-ea"/>
                </a:rPr>
                <a:t>Corporate Philosophy</a:t>
              </a:r>
              <a:endParaRPr lang="zh-CN" altLang="en-US" b="1" dirty="0">
                <a:solidFill>
                  <a:schemeClr val="bg1"/>
                </a:solidFill>
                <a:latin typeface="微软雅黑" panose="020B0503020204020204" pitchFamily="34" charset="-122"/>
                <a:ea typeface="微软雅黑" panose="020B0503020204020204" pitchFamily="34" charset="-122"/>
              </a:endParaRPr>
            </a:p>
          </p:txBody>
        </p:sp>
      </p:grpSp>
      <p:grpSp>
        <p:nvGrpSpPr>
          <p:cNvPr id="11" name="组合 10"/>
          <p:cNvGrpSpPr/>
          <p:nvPr/>
        </p:nvGrpSpPr>
        <p:grpSpPr>
          <a:xfrm>
            <a:off x="426085" y="2022475"/>
            <a:ext cx="4262120" cy="726440"/>
            <a:chOff x="226004" y="1159056"/>
            <a:chExt cx="3727027" cy="765243"/>
          </a:xfrm>
        </p:grpSpPr>
        <p:sp>
          <p:nvSpPr>
            <p:cNvPr id="12" name="任意多边形 11"/>
            <p:cNvSpPr/>
            <p:nvPr/>
          </p:nvSpPr>
          <p:spPr>
            <a:xfrm>
              <a:off x="683567" y="1259030"/>
              <a:ext cx="3005655" cy="408183"/>
            </a:xfrm>
            <a:custGeom>
              <a:avLst/>
              <a:gdLst>
                <a:gd name="connsiteX0" fmla="*/ 0 w 4165600"/>
                <a:gd name="connsiteY0" fmla="*/ 0 h 484505"/>
                <a:gd name="connsiteX1" fmla="*/ 3875202 w 4165600"/>
                <a:gd name="connsiteY1" fmla="*/ 0 h 484505"/>
                <a:gd name="connsiteX2" fmla="*/ 4165600 w 4165600"/>
                <a:gd name="connsiteY2" fmla="*/ 484312 h 484505"/>
                <a:gd name="connsiteX3" fmla="*/ 4165600 w 4165600"/>
                <a:gd name="connsiteY3" fmla="*/ 484505 h 484505"/>
                <a:gd name="connsiteX4" fmla="*/ 0 w 4165600"/>
                <a:gd name="connsiteY4" fmla="*/ 484505 h 4845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65600" h="484505">
                  <a:moveTo>
                    <a:pt x="0" y="0"/>
                  </a:moveTo>
                  <a:lnTo>
                    <a:pt x="3875202" y="0"/>
                  </a:lnTo>
                  <a:lnTo>
                    <a:pt x="4165600" y="484312"/>
                  </a:lnTo>
                  <a:lnTo>
                    <a:pt x="4165600" y="484505"/>
                  </a:lnTo>
                  <a:lnTo>
                    <a:pt x="0" y="484505"/>
                  </a:lnTo>
                  <a:close/>
                </a:path>
              </a:pathLst>
            </a:cu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13" name="等腰三角形 12"/>
            <p:cNvSpPr/>
            <p:nvPr/>
          </p:nvSpPr>
          <p:spPr>
            <a:xfrm flipV="1">
              <a:off x="226004" y="1159056"/>
              <a:ext cx="792000" cy="648000"/>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14" name="文本框 12"/>
            <p:cNvSpPr txBox="1"/>
            <p:nvPr/>
          </p:nvSpPr>
          <p:spPr>
            <a:xfrm>
              <a:off x="442028" y="1203598"/>
              <a:ext cx="373820" cy="484830"/>
            </a:xfrm>
            <a:prstGeom prst="rect">
              <a:avLst/>
            </a:prstGeom>
            <a:noFill/>
          </p:spPr>
          <p:txBody>
            <a:bodyPr wrap="square" rtlCol="0" anchor="ctr" anchorCtr="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2400" b="1" dirty="0">
                  <a:solidFill>
                    <a:schemeClr val="bg1"/>
                  </a:solidFill>
                  <a:latin typeface="微软雅黑" panose="020B0503020204020204" pitchFamily="34" charset="-122"/>
                  <a:ea typeface="微软雅黑" panose="020B0503020204020204" pitchFamily="34" charset="-122"/>
                </a:rPr>
                <a:t>2</a:t>
              </a:r>
              <a:endParaRPr lang="en-US" altLang="zh-CN" sz="2400" b="1" dirty="0">
                <a:solidFill>
                  <a:schemeClr val="bg1"/>
                </a:solidFill>
                <a:latin typeface="微软雅黑" panose="020B0503020204020204" pitchFamily="34" charset="-122"/>
                <a:ea typeface="微软雅黑" panose="020B0503020204020204" pitchFamily="34" charset="-122"/>
              </a:endParaRPr>
            </a:p>
          </p:txBody>
        </p:sp>
        <p:sp>
          <p:nvSpPr>
            <p:cNvPr id="15" name="文本框 18"/>
            <p:cNvSpPr txBox="1"/>
            <p:nvPr/>
          </p:nvSpPr>
          <p:spPr>
            <a:xfrm>
              <a:off x="1018004" y="1244869"/>
              <a:ext cx="2935027" cy="679430"/>
            </a:xfrm>
            <a:prstGeom prst="rect">
              <a:avLst/>
            </a:prstGeom>
            <a:noFill/>
          </p:spPr>
          <p:txBody>
            <a:bodyPr wrap="square" rtlCol="0" anchor="ctr" anchorCtr="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altLang="zh-CN" b="1" dirty="0">
                  <a:solidFill>
                    <a:schemeClr val="bg1"/>
                  </a:solidFill>
                  <a:latin typeface="微软雅黑" panose="020B0503020204020204" pitchFamily="34" charset="-122"/>
                  <a:ea typeface="微软雅黑" panose="020B0503020204020204" pitchFamily="34" charset="-122"/>
                  <a:sym typeface="+mn-ea"/>
                </a:rPr>
                <a:t>C</a:t>
              </a:r>
              <a:r>
                <a:rPr lang="zh-CN" altLang="en-US" b="1" dirty="0">
                  <a:solidFill>
                    <a:schemeClr val="bg1"/>
                  </a:solidFill>
                  <a:latin typeface="微软雅黑" panose="020B0503020204020204" pitchFamily="34" charset="-122"/>
                  <a:ea typeface="微软雅黑" panose="020B0503020204020204" pitchFamily="34" charset="-122"/>
                  <a:sym typeface="+mn-ea"/>
                </a:rPr>
                <a:t>ompany </a:t>
              </a:r>
              <a:r>
                <a:rPr lang="en-US" altLang="zh-CN" b="1" dirty="0">
                  <a:solidFill>
                    <a:schemeClr val="bg1"/>
                  </a:solidFill>
                  <a:latin typeface="微软雅黑" panose="020B0503020204020204" pitchFamily="34" charset="-122"/>
                  <a:ea typeface="微软雅黑" panose="020B0503020204020204" pitchFamily="34" charset="-122"/>
                  <a:sym typeface="+mn-ea"/>
                </a:rPr>
                <a:t>P</a:t>
              </a:r>
              <a:r>
                <a:rPr lang="zh-CN" altLang="en-US" b="1" dirty="0">
                  <a:solidFill>
                    <a:schemeClr val="bg1"/>
                  </a:solidFill>
                  <a:latin typeface="微软雅黑" panose="020B0503020204020204" pitchFamily="34" charset="-122"/>
                  <a:ea typeface="微软雅黑" panose="020B0503020204020204" pitchFamily="34" charset="-122"/>
                  <a:sym typeface="+mn-ea"/>
                </a:rPr>
                <a:t>rofile</a:t>
              </a:r>
              <a:endParaRPr lang="zh-CN" altLang="en-US" b="1" dirty="0">
                <a:solidFill>
                  <a:schemeClr val="bg1"/>
                </a:solidFill>
                <a:latin typeface="微软雅黑" panose="020B0503020204020204" pitchFamily="34" charset="-122"/>
                <a:ea typeface="微软雅黑" panose="020B0503020204020204" pitchFamily="34" charset="-122"/>
              </a:endParaRPr>
            </a:p>
            <a:p>
              <a:pPr algn="l"/>
              <a:endParaRPr lang="zh-CN" altLang="en-US" b="1" dirty="0">
                <a:solidFill>
                  <a:schemeClr val="bg1"/>
                </a:solidFill>
                <a:latin typeface="微软雅黑" panose="020B0503020204020204" pitchFamily="34" charset="-122"/>
                <a:ea typeface="微软雅黑" panose="020B0503020204020204" pitchFamily="34" charset="-122"/>
              </a:endParaRPr>
            </a:p>
          </p:txBody>
        </p:sp>
      </p:grpSp>
      <p:grpSp>
        <p:nvGrpSpPr>
          <p:cNvPr id="33" name="组合 32"/>
          <p:cNvGrpSpPr/>
          <p:nvPr/>
        </p:nvGrpSpPr>
        <p:grpSpPr>
          <a:xfrm rot="0">
            <a:off x="5086350" y="2899222"/>
            <a:ext cx="4337685" cy="749806"/>
            <a:chOff x="226004" y="1159056"/>
            <a:chExt cx="3793105" cy="789394"/>
          </a:xfrm>
        </p:grpSpPr>
        <p:sp>
          <p:nvSpPr>
            <p:cNvPr id="34" name="任意多边形 33"/>
            <p:cNvSpPr/>
            <p:nvPr/>
          </p:nvSpPr>
          <p:spPr>
            <a:xfrm>
              <a:off x="683567" y="1259030"/>
              <a:ext cx="3005655" cy="408183"/>
            </a:xfrm>
            <a:custGeom>
              <a:avLst/>
              <a:gdLst>
                <a:gd name="connsiteX0" fmla="*/ 0 w 4165600"/>
                <a:gd name="connsiteY0" fmla="*/ 0 h 484505"/>
                <a:gd name="connsiteX1" fmla="*/ 3875202 w 4165600"/>
                <a:gd name="connsiteY1" fmla="*/ 0 h 484505"/>
                <a:gd name="connsiteX2" fmla="*/ 4165600 w 4165600"/>
                <a:gd name="connsiteY2" fmla="*/ 484312 h 484505"/>
                <a:gd name="connsiteX3" fmla="*/ 4165600 w 4165600"/>
                <a:gd name="connsiteY3" fmla="*/ 484505 h 484505"/>
                <a:gd name="connsiteX4" fmla="*/ 0 w 4165600"/>
                <a:gd name="connsiteY4" fmla="*/ 484505 h 4845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65600" h="484505">
                  <a:moveTo>
                    <a:pt x="0" y="0"/>
                  </a:moveTo>
                  <a:lnTo>
                    <a:pt x="3875202" y="0"/>
                  </a:lnTo>
                  <a:lnTo>
                    <a:pt x="4165600" y="484312"/>
                  </a:lnTo>
                  <a:lnTo>
                    <a:pt x="4165600" y="484505"/>
                  </a:lnTo>
                  <a:lnTo>
                    <a:pt x="0" y="484505"/>
                  </a:lnTo>
                  <a:close/>
                </a:path>
              </a:pathLst>
            </a:cu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35" name="等腰三角形 34"/>
            <p:cNvSpPr/>
            <p:nvPr/>
          </p:nvSpPr>
          <p:spPr>
            <a:xfrm flipV="1">
              <a:off x="226004" y="1159056"/>
              <a:ext cx="792000" cy="648000"/>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36" name="文本框 12"/>
            <p:cNvSpPr txBox="1"/>
            <p:nvPr/>
          </p:nvSpPr>
          <p:spPr>
            <a:xfrm>
              <a:off x="442028" y="1203598"/>
              <a:ext cx="373820" cy="484830"/>
            </a:xfrm>
            <a:prstGeom prst="rect">
              <a:avLst/>
            </a:prstGeom>
            <a:noFill/>
          </p:spPr>
          <p:txBody>
            <a:bodyPr wrap="square" rtlCol="0" anchor="ctr" anchorCtr="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2400" b="1" dirty="0">
                  <a:solidFill>
                    <a:schemeClr val="bg1"/>
                  </a:solidFill>
                  <a:latin typeface="微软雅黑" panose="020B0503020204020204" pitchFamily="34" charset="-122"/>
                  <a:ea typeface="微软雅黑" panose="020B0503020204020204" pitchFamily="34" charset="-122"/>
                </a:rPr>
                <a:t>6</a:t>
              </a:r>
              <a:endParaRPr lang="en-US" altLang="zh-CN" sz="2400" b="1" dirty="0">
                <a:solidFill>
                  <a:schemeClr val="bg1"/>
                </a:solidFill>
                <a:latin typeface="微软雅黑" panose="020B0503020204020204" pitchFamily="34" charset="-122"/>
                <a:ea typeface="微软雅黑" panose="020B0503020204020204" pitchFamily="34" charset="-122"/>
              </a:endParaRPr>
            </a:p>
          </p:txBody>
        </p:sp>
        <p:sp>
          <p:nvSpPr>
            <p:cNvPr id="37" name="文本框 18"/>
            <p:cNvSpPr txBox="1"/>
            <p:nvPr/>
          </p:nvSpPr>
          <p:spPr>
            <a:xfrm>
              <a:off x="1161648" y="1269227"/>
              <a:ext cx="2857461" cy="679223"/>
            </a:xfrm>
            <a:prstGeom prst="rect">
              <a:avLst/>
            </a:prstGeom>
            <a:noFill/>
          </p:spPr>
          <p:txBody>
            <a:bodyPr wrap="square" rtlCol="0" anchor="ctr" anchorCtr="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zh-CN" altLang="en-US" b="1" dirty="0" smtClean="0">
                  <a:solidFill>
                    <a:schemeClr val="bg1"/>
                  </a:solidFill>
                  <a:latin typeface="微软雅黑" panose="020B0503020204020204" pitchFamily="34" charset="-122"/>
                  <a:ea typeface="微软雅黑" panose="020B0503020204020204" pitchFamily="34" charset="-122"/>
                  <a:sym typeface="+mn-ea"/>
                </a:rPr>
                <a:t>Company Vision</a:t>
              </a:r>
              <a:endParaRPr lang="zh-CN" altLang="en-US" b="1" dirty="0" smtClean="0">
                <a:solidFill>
                  <a:schemeClr val="bg1"/>
                </a:solidFill>
                <a:latin typeface="微软雅黑" panose="020B0503020204020204" pitchFamily="34" charset="-122"/>
                <a:ea typeface="微软雅黑" panose="020B0503020204020204" pitchFamily="34" charset="-122"/>
              </a:endParaRPr>
            </a:p>
            <a:p>
              <a:pPr algn="l"/>
              <a:endParaRPr lang="zh-CN" altLang="en-US" b="1" dirty="0">
                <a:solidFill>
                  <a:schemeClr val="bg1"/>
                </a:solidFill>
                <a:latin typeface="微软雅黑" panose="020B0503020204020204" pitchFamily="34" charset="-122"/>
                <a:ea typeface="微软雅黑" panose="020B0503020204020204" pitchFamily="34" charset="-122"/>
              </a:endParaRPr>
            </a:p>
          </p:txBody>
        </p:sp>
      </p:grpSp>
      <p:grpSp>
        <p:nvGrpSpPr>
          <p:cNvPr id="38" name="组合 37"/>
          <p:cNvGrpSpPr/>
          <p:nvPr/>
        </p:nvGrpSpPr>
        <p:grpSpPr>
          <a:xfrm rot="0">
            <a:off x="4356100" y="1275080"/>
            <a:ext cx="4333875" cy="615315"/>
            <a:chOff x="226004" y="1159056"/>
            <a:chExt cx="3789773" cy="648000"/>
          </a:xfrm>
        </p:grpSpPr>
        <p:sp>
          <p:nvSpPr>
            <p:cNvPr id="39" name="任意多边形 38"/>
            <p:cNvSpPr/>
            <p:nvPr/>
          </p:nvSpPr>
          <p:spPr>
            <a:xfrm>
              <a:off x="683567" y="1259030"/>
              <a:ext cx="3005655" cy="408183"/>
            </a:xfrm>
            <a:custGeom>
              <a:avLst/>
              <a:gdLst>
                <a:gd name="connsiteX0" fmla="*/ 0 w 4165600"/>
                <a:gd name="connsiteY0" fmla="*/ 0 h 484505"/>
                <a:gd name="connsiteX1" fmla="*/ 3875202 w 4165600"/>
                <a:gd name="connsiteY1" fmla="*/ 0 h 484505"/>
                <a:gd name="connsiteX2" fmla="*/ 4165600 w 4165600"/>
                <a:gd name="connsiteY2" fmla="*/ 484312 h 484505"/>
                <a:gd name="connsiteX3" fmla="*/ 4165600 w 4165600"/>
                <a:gd name="connsiteY3" fmla="*/ 484505 h 484505"/>
                <a:gd name="connsiteX4" fmla="*/ 0 w 4165600"/>
                <a:gd name="connsiteY4" fmla="*/ 484505 h 4845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65600" h="484505">
                  <a:moveTo>
                    <a:pt x="0" y="0"/>
                  </a:moveTo>
                  <a:lnTo>
                    <a:pt x="3875202" y="0"/>
                  </a:lnTo>
                  <a:lnTo>
                    <a:pt x="4165600" y="484312"/>
                  </a:lnTo>
                  <a:lnTo>
                    <a:pt x="4165600" y="484505"/>
                  </a:lnTo>
                  <a:lnTo>
                    <a:pt x="0" y="484505"/>
                  </a:lnTo>
                  <a:close/>
                </a:path>
              </a:pathLst>
            </a:cu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40" name="等腰三角形 39"/>
            <p:cNvSpPr/>
            <p:nvPr/>
          </p:nvSpPr>
          <p:spPr>
            <a:xfrm flipV="1">
              <a:off x="226004" y="1159056"/>
              <a:ext cx="792000" cy="648000"/>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41" name="文本框 12"/>
            <p:cNvSpPr txBox="1"/>
            <p:nvPr/>
          </p:nvSpPr>
          <p:spPr>
            <a:xfrm>
              <a:off x="450912" y="1244391"/>
              <a:ext cx="373820" cy="484830"/>
            </a:xfrm>
            <a:prstGeom prst="rect">
              <a:avLst/>
            </a:prstGeom>
            <a:noFill/>
          </p:spPr>
          <p:txBody>
            <a:bodyPr wrap="square" rtlCol="0" anchor="ctr" anchorCtr="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2400" b="1" dirty="0">
                  <a:solidFill>
                    <a:schemeClr val="bg1"/>
                  </a:solidFill>
                  <a:latin typeface="微软雅黑" panose="020B0503020204020204" pitchFamily="34" charset="-122"/>
                  <a:ea typeface="微软雅黑" panose="020B0503020204020204" pitchFamily="34" charset="-122"/>
                </a:rPr>
                <a:t>4</a:t>
              </a:r>
              <a:endParaRPr lang="en-US" altLang="zh-CN" sz="2400" b="1" dirty="0">
                <a:solidFill>
                  <a:schemeClr val="bg1"/>
                </a:solidFill>
                <a:latin typeface="微软雅黑" panose="020B0503020204020204" pitchFamily="34" charset="-122"/>
                <a:ea typeface="微软雅黑" panose="020B0503020204020204" pitchFamily="34" charset="-122"/>
              </a:endParaRPr>
            </a:p>
          </p:txBody>
        </p:sp>
        <p:sp>
          <p:nvSpPr>
            <p:cNvPr id="42" name="文本框 18"/>
            <p:cNvSpPr txBox="1"/>
            <p:nvPr/>
          </p:nvSpPr>
          <p:spPr>
            <a:xfrm>
              <a:off x="1080750" y="1244869"/>
              <a:ext cx="2935027" cy="387864"/>
            </a:xfrm>
            <a:prstGeom prst="rect">
              <a:avLst/>
            </a:prstGeom>
            <a:noFill/>
          </p:spPr>
          <p:txBody>
            <a:bodyPr wrap="square" rtlCol="0" anchor="ctr" anchorCtr="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altLang="zh-CN" b="1" dirty="0">
                  <a:solidFill>
                    <a:schemeClr val="bg1"/>
                  </a:solidFill>
                  <a:latin typeface="微软雅黑" panose="020B0503020204020204" pitchFamily="34" charset="-122"/>
                  <a:ea typeface="微软雅黑" panose="020B0503020204020204" pitchFamily="34" charset="-122"/>
                  <a:sym typeface="+mn-ea"/>
                </a:rPr>
                <a:t>C</a:t>
              </a:r>
              <a:r>
                <a:rPr lang="zh-CN" altLang="en-US" b="1" dirty="0">
                  <a:solidFill>
                    <a:schemeClr val="bg1"/>
                  </a:solidFill>
                  <a:latin typeface="微软雅黑" panose="020B0503020204020204" pitchFamily="34" charset="-122"/>
                  <a:ea typeface="微软雅黑" panose="020B0503020204020204" pitchFamily="34" charset="-122"/>
                  <a:sym typeface="+mn-ea"/>
                </a:rPr>
                <a:t>ompany </a:t>
              </a:r>
              <a:r>
                <a:rPr lang="en-US" altLang="zh-CN" b="1" dirty="0">
                  <a:solidFill>
                    <a:schemeClr val="bg1"/>
                  </a:solidFill>
                  <a:latin typeface="微软雅黑" panose="020B0503020204020204" pitchFamily="34" charset="-122"/>
                  <a:ea typeface="微软雅黑" panose="020B0503020204020204" pitchFamily="34" charset="-122"/>
                  <a:sym typeface="+mn-ea"/>
                </a:rPr>
                <a:t>O</a:t>
              </a:r>
              <a:r>
                <a:rPr lang="zh-CN" altLang="en-US" b="1" dirty="0">
                  <a:solidFill>
                    <a:schemeClr val="bg1"/>
                  </a:solidFill>
                  <a:latin typeface="微软雅黑" panose="020B0503020204020204" pitchFamily="34" charset="-122"/>
                  <a:ea typeface="微软雅黑" panose="020B0503020204020204" pitchFamily="34" charset="-122"/>
                  <a:sym typeface="+mn-ea"/>
                </a:rPr>
                <a:t>rganization</a:t>
              </a:r>
              <a:endParaRPr lang="zh-CN" altLang="en-US" b="1" dirty="0">
                <a:solidFill>
                  <a:schemeClr val="bg1"/>
                </a:solidFill>
                <a:latin typeface="微软雅黑" panose="020B0503020204020204" pitchFamily="34" charset="-122"/>
                <a:ea typeface="微软雅黑" panose="020B0503020204020204" pitchFamily="34" charset="-122"/>
              </a:endParaRPr>
            </a:p>
          </p:txBody>
        </p:sp>
      </p:grpSp>
      <p:grpSp>
        <p:nvGrpSpPr>
          <p:cNvPr id="43" name="组合 42"/>
          <p:cNvGrpSpPr/>
          <p:nvPr/>
        </p:nvGrpSpPr>
        <p:grpSpPr>
          <a:xfrm rot="0">
            <a:off x="4715510" y="2058670"/>
            <a:ext cx="4112260" cy="615315"/>
            <a:chOff x="226004" y="1159056"/>
            <a:chExt cx="3595981" cy="648000"/>
          </a:xfrm>
        </p:grpSpPr>
        <p:sp>
          <p:nvSpPr>
            <p:cNvPr id="44" name="任意多边形 43"/>
            <p:cNvSpPr/>
            <p:nvPr/>
          </p:nvSpPr>
          <p:spPr>
            <a:xfrm>
              <a:off x="683553" y="1258697"/>
              <a:ext cx="3138432" cy="407926"/>
            </a:xfrm>
            <a:custGeom>
              <a:avLst/>
              <a:gdLst>
                <a:gd name="connsiteX0" fmla="*/ 0 w 4165600"/>
                <a:gd name="connsiteY0" fmla="*/ 0 h 484505"/>
                <a:gd name="connsiteX1" fmla="*/ 3875202 w 4165600"/>
                <a:gd name="connsiteY1" fmla="*/ 0 h 484505"/>
                <a:gd name="connsiteX2" fmla="*/ 4165600 w 4165600"/>
                <a:gd name="connsiteY2" fmla="*/ 484312 h 484505"/>
                <a:gd name="connsiteX3" fmla="*/ 4165600 w 4165600"/>
                <a:gd name="connsiteY3" fmla="*/ 484505 h 484505"/>
                <a:gd name="connsiteX4" fmla="*/ 0 w 4165600"/>
                <a:gd name="connsiteY4" fmla="*/ 484505 h 4845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65600" h="484505">
                  <a:moveTo>
                    <a:pt x="0" y="0"/>
                  </a:moveTo>
                  <a:lnTo>
                    <a:pt x="3875202" y="0"/>
                  </a:lnTo>
                  <a:lnTo>
                    <a:pt x="4165600" y="484312"/>
                  </a:lnTo>
                  <a:lnTo>
                    <a:pt x="4165600" y="484505"/>
                  </a:lnTo>
                  <a:lnTo>
                    <a:pt x="0" y="484505"/>
                  </a:lnTo>
                  <a:close/>
                </a:path>
              </a:pathLst>
            </a:cu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45" name="等腰三角形 44"/>
            <p:cNvSpPr/>
            <p:nvPr/>
          </p:nvSpPr>
          <p:spPr>
            <a:xfrm flipV="1">
              <a:off x="226004" y="1159056"/>
              <a:ext cx="792000" cy="648000"/>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46" name="文本框 12"/>
            <p:cNvSpPr txBox="1"/>
            <p:nvPr/>
          </p:nvSpPr>
          <p:spPr>
            <a:xfrm>
              <a:off x="442028" y="1203530"/>
              <a:ext cx="373820" cy="484966"/>
            </a:xfrm>
            <a:prstGeom prst="rect">
              <a:avLst/>
            </a:prstGeom>
            <a:noFill/>
          </p:spPr>
          <p:txBody>
            <a:bodyPr wrap="square" rtlCol="0" anchor="ctr" anchorCtr="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2400" b="1" dirty="0">
                  <a:solidFill>
                    <a:schemeClr val="bg1"/>
                  </a:solidFill>
                  <a:latin typeface="微软雅黑" panose="020B0503020204020204" pitchFamily="34" charset="-122"/>
                  <a:ea typeface="微软雅黑" panose="020B0503020204020204" pitchFamily="34" charset="-122"/>
                </a:rPr>
                <a:t>5</a:t>
              </a:r>
              <a:endParaRPr lang="en-US" altLang="zh-CN" sz="2400" b="1" dirty="0">
                <a:solidFill>
                  <a:schemeClr val="bg1"/>
                </a:solidFill>
                <a:latin typeface="微软雅黑" panose="020B0503020204020204" pitchFamily="34" charset="-122"/>
                <a:ea typeface="微软雅黑" panose="020B0503020204020204" pitchFamily="34" charset="-122"/>
              </a:endParaRPr>
            </a:p>
          </p:txBody>
        </p:sp>
        <p:sp>
          <p:nvSpPr>
            <p:cNvPr id="47" name="文本框 18"/>
            <p:cNvSpPr txBox="1"/>
            <p:nvPr/>
          </p:nvSpPr>
          <p:spPr>
            <a:xfrm>
              <a:off x="856418" y="1244870"/>
              <a:ext cx="2935027" cy="387864"/>
            </a:xfrm>
            <a:prstGeom prst="rect">
              <a:avLst/>
            </a:prstGeom>
            <a:noFill/>
          </p:spPr>
          <p:txBody>
            <a:bodyPr wrap="square" rtlCol="0" anchor="ctr" anchorCtr="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zh-CN" altLang="en-US" b="1" dirty="0" smtClean="0">
                  <a:solidFill>
                    <a:schemeClr val="bg1"/>
                  </a:solidFill>
                  <a:latin typeface="微软雅黑" panose="020B0503020204020204" pitchFamily="34" charset="-122"/>
                  <a:ea typeface="微软雅黑" panose="020B0503020204020204" pitchFamily="34" charset="-122"/>
                  <a:sym typeface="+mn-ea"/>
                </a:rPr>
                <a:t>Performance </a:t>
              </a:r>
              <a:r>
                <a:rPr lang="en-US" altLang="zh-CN" b="1" dirty="0" smtClean="0">
                  <a:solidFill>
                    <a:schemeClr val="bg1"/>
                  </a:solidFill>
                  <a:latin typeface="微软雅黑" panose="020B0503020204020204" pitchFamily="34" charset="-122"/>
                  <a:ea typeface="微软雅黑" panose="020B0503020204020204" pitchFamily="34" charset="-122"/>
                  <a:sym typeface="+mn-ea"/>
                </a:rPr>
                <a:t>P</a:t>
              </a:r>
              <a:r>
                <a:rPr lang="zh-CN" altLang="en-US" b="1" dirty="0" smtClean="0">
                  <a:solidFill>
                    <a:schemeClr val="bg1"/>
                  </a:solidFill>
                  <a:latin typeface="微软雅黑" panose="020B0503020204020204" pitchFamily="34" charset="-122"/>
                  <a:ea typeface="微软雅黑" panose="020B0503020204020204" pitchFamily="34" charset="-122"/>
                  <a:sym typeface="+mn-ea"/>
                </a:rPr>
                <a:t>resentation</a:t>
              </a:r>
              <a:endParaRPr lang="zh-CN" altLang="en-US" b="1" dirty="0">
                <a:solidFill>
                  <a:schemeClr val="bg1"/>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p14:dur="250">
        <p:wipe/>
      </p:transition>
    </mc:Choice>
    <mc:Fallback>
      <p:transition>
        <p:wip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32500" y="195486"/>
            <a:ext cx="3059430" cy="368300"/>
          </a:xfrm>
          <a:prstGeom prst="rect">
            <a:avLst/>
          </a:prstGeom>
          <a:noFill/>
        </p:spPr>
        <p:txBody>
          <a:bodyPr wrap="none" rtlCol="0">
            <a:spAutoFit/>
          </a:bodyPr>
          <a:lstStyle/>
          <a:p>
            <a:pPr algn="l"/>
            <a:r>
              <a:rPr lang="en-US" altLang="zh-CN" b="1" dirty="0" smtClean="0">
                <a:solidFill>
                  <a:schemeClr val="bg1"/>
                </a:solidFill>
                <a:latin typeface="微软雅黑" panose="020B0503020204020204" pitchFamily="34" charset="-122"/>
                <a:ea typeface="微软雅黑" panose="020B0503020204020204" pitchFamily="34" charset="-122"/>
              </a:rPr>
              <a:t>1</a:t>
            </a:r>
            <a:r>
              <a:rPr lang="zh-CN" altLang="en-US" b="1" dirty="0" smtClean="0">
                <a:solidFill>
                  <a:schemeClr val="bg1"/>
                </a:solidFill>
                <a:latin typeface="微软雅黑" panose="020B0503020204020204" pitchFamily="34" charset="-122"/>
                <a:ea typeface="微软雅黑" panose="020B0503020204020204" pitchFamily="34" charset="-122"/>
              </a:rPr>
              <a:t>、</a:t>
            </a:r>
            <a:r>
              <a:rPr lang="zh-CN" altLang="en-US" b="1" dirty="0">
                <a:solidFill>
                  <a:schemeClr val="bg1"/>
                </a:solidFill>
                <a:latin typeface="微软雅黑" panose="020B0503020204020204" pitchFamily="34" charset="-122"/>
                <a:ea typeface="微软雅黑" panose="020B0503020204020204" pitchFamily="34" charset="-122"/>
                <a:sym typeface="+mn-ea"/>
              </a:rPr>
              <a:t>Corporate Philosophy</a:t>
            </a:r>
            <a:endParaRPr lang="zh-CN" altLang="en-US" dirty="0"/>
          </a:p>
        </p:txBody>
      </p:sp>
      <p:sp>
        <p:nvSpPr>
          <p:cNvPr id="6" name="矩形 5"/>
          <p:cNvSpPr/>
          <p:nvPr/>
        </p:nvSpPr>
        <p:spPr>
          <a:xfrm>
            <a:off x="539750" y="1564005"/>
            <a:ext cx="4173855" cy="2168525"/>
          </a:xfrm>
          <a:prstGeom prst="rect">
            <a:avLst/>
          </a:prstGeom>
        </p:spPr>
        <p:txBody>
          <a:bodyPr wrap="square">
            <a:spAutoFit/>
          </a:bodyPr>
          <a:lstStyle/>
          <a:p>
            <a:pPr marL="285750" indent="-285750" fontAlgn="auto">
              <a:lnSpc>
                <a:spcPct val="300000"/>
              </a:lnSpc>
              <a:buClr>
                <a:srgbClr val="228F1D"/>
              </a:buClr>
              <a:buFont typeface="Wingdings" panose="05000000000000000000" pitchFamily="2" charset="2"/>
              <a:buChar char="n"/>
            </a:pPr>
            <a:r>
              <a:rPr altLang="zh-CN" sz="1500" dirty="0">
                <a:latin typeface="微软雅黑" panose="020B0503020204020204" pitchFamily="34" charset="-122"/>
                <a:ea typeface="微软雅黑" panose="020B0503020204020204" pitchFamily="34" charset="-122"/>
              </a:rPr>
              <a:t>Product </a:t>
            </a:r>
            <a:r>
              <a:rPr lang="en-US" sz="1500" dirty="0">
                <a:latin typeface="微软雅黑" panose="020B0503020204020204" pitchFamily="34" charset="-122"/>
                <a:ea typeface="微软雅黑" panose="020B0503020204020204" pitchFamily="34" charset="-122"/>
              </a:rPr>
              <a:t>R</a:t>
            </a:r>
            <a:r>
              <a:rPr altLang="zh-CN" sz="1500" dirty="0">
                <a:latin typeface="微软雅黑" panose="020B0503020204020204" pitchFamily="34" charset="-122"/>
                <a:ea typeface="微软雅黑" panose="020B0503020204020204" pitchFamily="34" charset="-122"/>
              </a:rPr>
              <a:t>efinement</a:t>
            </a:r>
            <a:endParaRPr altLang="zh-CN" sz="1500" dirty="0">
              <a:latin typeface="微软雅黑" panose="020B0503020204020204" pitchFamily="34" charset="-122"/>
              <a:ea typeface="微软雅黑" panose="020B0503020204020204" pitchFamily="34" charset="-122"/>
            </a:endParaRPr>
          </a:p>
          <a:p>
            <a:pPr marL="285750" indent="-285750" fontAlgn="auto">
              <a:lnSpc>
                <a:spcPct val="200000"/>
              </a:lnSpc>
              <a:buClr>
                <a:srgbClr val="228F1D"/>
              </a:buClr>
              <a:buFont typeface="Wingdings" panose="05000000000000000000" pitchFamily="2" charset="2"/>
              <a:buChar char="n"/>
            </a:pPr>
            <a:r>
              <a:rPr lang="en-US" altLang="zh-CN" sz="1500" dirty="0">
                <a:latin typeface="微软雅黑" panose="020B0503020204020204" pitchFamily="34" charset="-122"/>
                <a:ea typeface="微软雅黑" panose="020B0503020204020204" pitchFamily="34" charset="-122"/>
              </a:rPr>
              <a:t>S</a:t>
            </a:r>
            <a:r>
              <a:rPr lang="zh-CN" altLang="zh-CN" sz="1500" dirty="0">
                <a:latin typeface="微软雅黑" panose="020B0503020204020204" pitchFamily="34" charset="-122"/>
                <a:ea typeface="微软雅黑" panose="020B0503020204020204" pitchFamily="34" charset="-122"/>
              </a:rPr>
              <a:t>ervice </a:t>
            </a:r>
            <a:r>
              <a:rPr lang="en-US" altLang="zh-CN" sz="1500" dirty="0">
                <a:latin typeface="微软雅黑" panose="020B0503020204020204" pitchFamily="34" charset="-122"/>
                <a:ea typeface="微软雅黑" panose="020B0503020204020204" pitchFamily="34" charset="-122"/>
              </a:rPr>
              <a:t>I</a:t>
            </a:r>
            <a:r>
              <a:rPr lang="zh-CN" altLang="zh-CN" sz="1500" dirty="0">
                <a:latin typeface="微软雅黑" panose="020B0503020204020204" pitchFamily="34" charset="-122"/>
                <a:ea typeface="微软雅黑" panose="020B0503020204020204" pitchFamily="34" charset="-122"/>
              </a:rPr>
              <a:t>ndustrialization</a:t>
            </a:r>
            <a:endParaRPr lang="zh-CN" altLang="zh-CN" sz="1500" dirty="0">
              <a:latin typeface="微软雅黑" panose="020B0503020204020204" pitchFamily="34" charset="-122"/>
              <a:ea typeface="微软雅黑" panose="020B0503020204020204" pitchFamily="34" charset="-122"/>
            </a:endParaRPr>
          </a:p>
          <a:p>
            <a:pPr marL="285750" indent="-285750" fontAlgn="auto">
              <a:lnSpc>
                <a:spcPct val="200000"/>
              </a:lnSpc>
              <a:buClr>
                <a:srgbClr val="228F1D"/>
              </a:buClr>
              <a:buFont typeface="Wingdings" panose="05000000000000000000" pitchFamily="2" charset="2"/>
              <a:buChar char="n"/>
            </a:pPr>
            <a:r>
              <a:rPr lang="zh-CN" altLang="zh-CN" sz="1500" dirty="0">
                <a:latin typeface="微软雅黑" panose="020B0503020204020204" pitchFamily="34" charset="-122"/>
                <a:ea typeface="微软雅黑" panose="020B0503020204020204" pitchFamily="34" charset="-122"/>
              </a:rPr>
              <a:t>Innovation </a:t>
            </a:r>
            <a:r>
              <a:rPr lang="en-US" altLang="zh-CN" sz="1500" dirty="0">
                <a:latin typeface="微软雅黑" panose="020B0503020204020204" pitchFamily="34" charset="-122"/>
                <a:ea typeface="微软雅黑" panose="020B0503020204020204" pitchFamily="34" charset="-122"/>
              </a:rPr>
              <a:t>S</a:t>
            </a:r>
            <a:r>
              <a:rPr lang="zh-CN" altLang="zh-CN" sz="1500" dirty="0">
                <a:latin typeface="微软雅黑" panose="020B0503020204020204" pitchFamily="34" charset="-122"/>
                <a:ea typeface="微软雅黑" panose="020B0503020204020204" pitchFamily="34" charset="-122"/>
              </a:rPr>
              <a:t>ustainability</a:t>
            </a:r>
            <a:endParaRPr lang="zh-CN" altLang="zh-CN" sz="1500" dirty="0">
              <a:latin typeface="微软雅黑" panose="020B0503020204020204" pitchFamily="34" charset="-122"/>
              <a:ea typeface="微软雅黑" panose="020B0503020204020204" pitchFamily="34" charset="-122"/>
            </a:endParaRPr>
          </a:p>
          <a:p>
            <a:pPr marL="285750" indent="-285750" fontAlgn="auto">
              <a:lnSpc>
                <a:spcPct val="200000"/>
              </a:lnSpc>
              <a:buClr>
                <a:srgbClr val="228F1D"/>
              </a:buClr>
              <a:buFont typeface="Wingdings" panose="05000000000000000000" pitchFamily="2" charset="2"/>
              <a:buChar char="n"/>
            </a:pPr>
            <a:r>
              <a:rPr lang="zh-CN" altLang="zh-CN" sz="1500" dirty="0">
                <a:latin typeface="微软雅黑" panose="020B0503020204020204" pitchFamily="34" charset="-122"/>
                <a:ea typeface="微软雅黑" panose="020B0503020204020204" pitchFamily="34" charset="-122"/>
              </a:rPr>
              <a:t>Humanized Management</a:t>
            </a:r>
            <a:endParaRPr lang="zh-CN" altLang="zh-CN" sz="1500" dirty="0">
              <a:latin typeface="微软雅黑" panose="020B0503020204020204" pitchFamily="34" charset="-122"/>
              <a:ea typeface="微软雅黑" panose="020B0503020204020204" pitchFamily="34" charset="-122"/>
            </a:endParaRPr>
          </a:p>
        </p:txBody>
      </p:sp>
      <p:pic>
        <p:nvPicPr>
          <p:cNvPr id="7171" name="Picture 38" descr="24"/>
          <p:cNvPicPr>
            <a:picLocks noChangeAspect="1"/>
          </p:cNvPicPr>
          <p:nvPr>
            <p:ph sz="half" idx="1"/>
            <p:custDataLst>
              <p:tags r:id="rId1"/>
            </p:custDataLst>
          </p:nvPr>
        </p:nvPicPr>
        <p:blipFill>
          <a:blip r:embed="rId2"/>
          <a:srcRect/>
          <a:stretch>
            <a:fillRect/>
          </a:stretch>
        </p:blipFill>
        <p:spPr>
          <a:xfrm>
            <a:off x="4860290" y="1347470"/>
            <a:ext cx="3744595" cy="2740660"/>
          </a:xfrm>
        </p:spPr>
      </p:pic>
    </p:spTree>
  </p:cSld>
  <p:clrMapOvr>
    <a:masterClrMapping/>
  </p:clrMapOvr>
  <mc:AlternateContent xmlns:mc="http://schemas.openxmlformats.org/markup-compatibility/2006">
    <mc:Choice xmlns:p14="http://schemas.microsoft.com/office/powerpoint/2010/main" Requires="p14">
      <p:transition p14:dur="250">
        <p:wipe/>
      </p:transition>
    </mc:Choice>
    <mc:Fallback>
      <p:transition>
        <p:wip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wipe(down)">
                                      <p:cBhvr>
                                        <p:cTn id="7" dur="5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6">
                                            <p:txEl>
                                              <p:pRg st="1" end="1"/>
                                            </p:txEl>
                                          </p:spTgt>
                                        </p:tgtEl>
                                        <p:attrNameLst>
                                          <p:attrName>style.visibility</p:attrName>
                                        </p:attrNameLst>
                                      </p:cBhvr>
                                      <p:to>
                                        <p:strVal val="visible"/>
                                      </p:to>
                                    </p:set>
                                    <p:animEffect transition="in" filter="wipe(down)">
                                      <p:cBhvr>
                                        <p:cTn id="12" dur="500"/>
                                        <p:tgtEl>
                                          <p:spTgt spid="6">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6">
                                            <p:txEl>
                                              <p:pRg st="2" end="2"/>
                                            </p:txEl>
                                          </p:spTgt>
                                        </p:tgtEl>
                                        <p:attrNameLst>
                                          <p:attrName>style.visibility</p:attrName>
                                        </p:attrNameLst>
                                      </p:cBhvr>
                                      <p:to>
                                        <p:strVal val="visible"/>
                                      </p:to>
                                    </p:set>
                                    <p:animEffect transition="in" filter="wipe(down)">
                                      <p:cBhvr>
                                        <p:cTn id="17" dur="500"/>
                                        <p:tgtEl>
                                          <p:spTgt spid="6">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nodeType="clickEffect">
                                  <p:stCondLst>
                                    <p:cond delay="0"/>
                                  </p:stCondLst>
                                  <p:childTnLst>
                                    <p:set>
                                      <p:cBhvr>
                                        <p:cTn id="21" dur="1" fill="hold">
                                          <p:stCondLst>
                                            <p:cond delay="0"/>
                                          </p:stCondLst>
                                        </p:cTn>
                                        <p:tgtEl>
                                          <p:spTgt spid="6">
                                            <p:txEl>
                                              <p:pRg st="3" end="3"/>
                                            </p:txEl>
                                          </p:spTgt>
                                        </p:tgtEl>
                                        <p:attrNameLst>
                                          <p:attrName>style.visibility</p:attrName>
                                        </p:attrNameLst>
                                      </p:cBhvr>
                                      <p:to>
                                        <p:strVal val="visible"/>
                                      </p:to>
                                    </p:set>
                                    <p:animEffect transition="in" filter="wipe(down)">
                                      <p:cBhvr>
                                        <p:cTn id="22" dur="500"/>
                                        <p:tgtEl>
                                          <p:spTgt spid="6">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32500" y="195486"/>
            <a:ext cx="2464435" cy="368300"/>
          </a:xfrm>
          <a:prstGeom prst="rect">
            <a:avLst/>
          </a:prstGeom>
          <a:noFill/>
        </p:spPr>
        <p:txBody>
          <a:bodyPr wrap="none" rtlCol="0">
            <a:spAutoFit/>
          </a:bodyPr>
          <a:lstStyle/>
          <a:p>
            <a:pPr algn="l"/>
            <a:r>
              <a:rPr lang="en-US" altLang="zh-CN" b="1" dirty="0" smtClean="0">
                <a:solidFill>
                  <a:schemeClr val="bg1"/>
                </a:solidFill>
                <a:latin typeface="微软雅黑" panose="020B0503020204020204" pitchFamily="34" charset="-122"/>
                <a:ea typeface="微软雅黑" panose="020B0503020204020204" pitchFamily="34" charset="-122"/>
              </a:rPr>
              <a:t>2</a:t>
            </a:r>
            <a:r>
              <a:rPr lang="zh-CN" altLang="en-US" b="1" dirty="0" smtClean="0">
                <a:solidFill>
                  <a:schemeClr val="bg1"/>
                </a:solidFill>
                <a:latin typeface="微软雅黑" panose="020B0503020204020204" pitchFamily="34" charset="-122"/>
                <a:ea typeface="微软雅黑" panose="020B0503020204020204" pitchFamily="34" charset="-122"/>
              </a:rPr>
              <a:t>、</a:t>
            </a:r>
            <a:r>
              <a:rPr lang="en-US" altLang="zh-CN" b="1" dirty="0">
                <a:solidFill>
                  <a:schemeClr val="bg1"/>
                </a:solidFill>
                <a:latin typeface="微软雅黑" panose="020B0503020204020204" pitchFamily="34" charset="-122"/>
                <a:ea typeface="微软雅黑" panose="020B0503020204020204" pitchFamily="34" charset="-122"/>
                <a:sym typeface="+mn-ea"/>
              </a:rPr>
              <a:t>C</a:t>
            </a:r>
            <a:r>
              <a:rPr lang="zh-CN" altLang="en-US" b="1" dirty="0">
                <a:solidFill>
                  <a:schemeClr val="bg1"/>
                </a:solidFill>
                <a:latin typeface="微软雅黑" panose="020B0503020204020204" pitchFamily="34" charset="-122"/>
                <a:ea typeface="微软雅黑" panose="020B0503020204020204" pitchFamily="34" charset="-122"/>
                <a:sym typeface="+mn-ea"/>
              </a:rPr>
              <a:t>ompany </a:t>
            </a:r>
            <a:r>
              <a:rPr lang="en-US" altLang="zh-CN" b="1" dirty="0">
                <a:solidFill>
                  <a:schemeClr val="bg1"/>
                </a:solidFill>
                <a:latin typeface="微软雅黑" panose="020B0503020204020204" pitchFamily="34" charset="-122"/>
                <a:ea typeface="微软雅黑" panose="020B0503020204020204" pitchFamily="34" charset="-122"/>
                <a:sym typeface="+mn-ea"/>
              </a:rPr>
              <a:t>P</a:t>
            </a:r>
            <a:r>
              <a:rPr lang="zh-CN" altLang="en-US" b="1" dirty="0">
                <a:solidFill>
                  <a:schemeClr val="bg1"/>
                </a:solidFill>
                <a:latin typeface="微软雅黑" panose="020B0503020204020204" pitchFamily="34" charset="-122"/>
                <a:ea typeface="微软雅黑" panose="020B0503020204020204" pitchFamily="34" charset="-122"/>
                <a:sym typeface="+mn-ea"/>
              </a:rPr>
              <a:t>rofile</a:t>
            </a:r>
            <a:endParaRPr lang="zh-CN" altLang="en-US" dirty="0"/>
          </a:p>
        </p:txBody>
      </p:sp>
      <p:graphicFrame>
        <p:nvGraphicFramePr>
          <p:cNvPr id="15" name="表格 14"/>
          <p:cNvGraphicFramePr>
            <a:graphicFrameLocks noGrp="1"/>
          </p:cNvGraphicFramePr>
          <p:nvPr>
            <p:custDataLst>
              <p:tags r:id="rId1"/>
            </p:custDataLst>
          </p:nvPr>
        </p:nvGraphicFramePr>
        <p:xfrm>
          <a:off x="208915" y="707390"/>
          <a:ext cx="8296910" cy="3705225"/>
        </p:xfrm>
        <a:graphic>
          <a:graphicData uri="http://schemas.openxmlformats.org/drawingml/2006/table">
            <a:tbl>
              <a:tblPr>
                <a:tableStyleId>{8799B23B-EC83-4686-B30A-512413B5E67A}</a:tableStyleId>
              </a:tblPr>
              <a:tblGrid>
                <a:gridCol w="1611630"/>
                <a:gridCol w="3366770"/>
                <a:gridCol w="3318510"/>
              </a:tblGrid>
              <a:tr h="410845">
                <a:tc>
                  <a:txBody>
                    <a:bodyPr/>
                    <a:p>
                      <a:pPr algn="ctr" fontAlgn="ctr">
                        <a:buNone/>
                      </a:pPr>
                      <a:r>
                        <a:rPr lang="en-US" altLang="zh-CN" sz="1100" b="1" u="none" strike="noStrike" dirty="0">
                          <a:solidFill>
                            <a:schemeClr val="bg1"/>
                          </a:solidFill>
                          <a:latin typeface="微软雅黑" panose="020B0503020204020204" pitchFamily="34" charset="-122"/>
                          <a:ea typeface="微软雅黑" panose="020B0503020204020204" pitchFamily="34" charset="-122"/>
                        </a:rPr>
                        <a:t>C</a:t>
                      </a:r>
                      <a:r>
                        <a:rPr lang="zh-CN" altLang="en-US" sz="1100" b="1" u="none" strike="noStrike" dirty="0">
                          <a:solidFill>
                            <a:schemeClr val="bg1"/>
                          </a:solidFill>
                          <a:latin typeface="微软雅黑" panose="020B0503020204020204" pitchFamily="34" charset="-122"/>
                          <a:ea typeface="微软雅黑" panose="020B0503020204020204" pitchFamily="34" charset="-122"/>
                        </a:rPr>
                        <a:t>orporate </a:t>
                      </a:r>
                      <a:r>
                        <a:rPr lang="en-US" altLang="zh-CN" sz="1100" b="1" u="none" strike="noStrike" dirty="0">
                          <a:solidFill>
                            <a:schemeClr val="bg1"/>
                          </a:solidFill>
                          <a:latin typeface="微软雅黑" panose="020B0503020204020204" pitchFamily="34" charset="-122"/>
                          <a:ea typeface="微软雅黑" panose="020B0503020204020204" pitchFamily="34" charset="-122"/>
                        </a:rPr>
                        <a:t>N</a:t>
                      </a:r>
                      <a:r>
                        <a:rPr lang="zh-CN" altLang="en-US" sz="1100" b="1" u="none" strike="noStrike" dirty="0">
                          <a:solidFill>
                            <a:schemeClr val="bg1"/>
                          </a:solidFill>
                          <a:latin typeface="微软雅黑" panose="020B0503020204020204" pitchFamily="34" charset="-122"/>
                          <a:ea typeface="微软雅黑" panose="020B0503020204020204" pitchFamily="34" charset="-122"/>
                        </a:rPr>
                        <a:t>ame</a:t>
                      </a:r>
                      <a:endParaRPr lang="zh-CN" altLang="en-US" sz="1100" b="1" u="none" strike="noStrike" dirty="0">
                        <a:solidFill>
                          <a:schemeClr val="bg1"/>
                        </a:solidFill>
                        <a:latin typeface="微软雅黑" panose="020B0503020204020204" pitchFamily="34" charset="-122"/>
                        <a:ea typeface="微软雅黑" panose="020B0503020204020204" pitchFamily="34" charset="-122"/>
                      </a:endParaRPr>
                    </a:p>
                  </a:txBody>
                  <a:tcPr marL="8049" marR="8049" marT="8049" marB="0" anchor="ctr">
                    <a:solidFill>
                      <a:schemeClr val="accent5">
                        <a:lumMod val="50000"/>
                      </a:schemeClr>
                    </a:solidFill>
                  </a:tcPr>
                </a:tc>
                <a:tc>
                  <a:txBody>
                    <a:bodyPr/>
                    <a:lstStyle/>
                    <a:p>
                      <a:pPr algn="ctr" fontAlgn="ctr"/>
                      <a:r>
                        <a:rPr lang="zh-CN" altLang="en-US" sz="1100" u="none" strike="noStrike" dirty="0">
                          <a:solidFill>
                            <a:srgbClr val="228F1D"/>
                          </a:solidFill>
                          <a:latin typeface="微软雅黑" panose="020B0503020204020204" pitchFamily="34" charset="-122"/>
                          <a:ea typeface="微软雅黑" panose="020B0503020204020204" pitchFamily="34" charset="-122"/>
                        </a:rPr>
                        <a:t>Yancheng Huade Biological Engineering Co., Ltd.</a:t>
                      </a:r>
                      <a:endParaRPr lang="zh-CN" altLang="en-US" sz="1100" u="none" strike="noStrike" dirty="0">
                        <a:solidFill>
                          <a:srgbClr val="228F1D"/>
                        </a:solidFill>
                        <a:latin typeface="微软雅黑" panose="020B0503020204020204" pitchFamily="34" charset="-122"/>
                        <a:ea typeface="微软雅黑" panose="020B0503020204020204" pitchFamily="34" charset="-122"/>
                      </a:endParaRPr>
                    </a:p>
                  </a:txBody>
                  <a:tcPr marL="8049" marR="8049" marT="8049" marB="0" anchor="ctr">
                    <a:noFill/>
                  </a:tcPr>
                </a:tc>
                <a:tc>
                  <a:txBody>
                    <a:bodyPr/>
                    <a:lstStyle/>
                    <a:p>
                      <a:pPr algn="ctr" fontAlgn="ctr"/>
                      <a:r>
                        <a:rPr lang="zh-CN" altLang="en-US" sz="1100" u="none" strike="noStrike" dirty="0">
                          <a:solidFill>
                            <a:srgbClr val="228F1D"/>
                          </a:solidFill>
                          <a:latin typeface="微软雅黑" panose="020B0503020204020204" pitchFamily="34" charset="-122"/>
                          <a:ea typeface="微软雅黑" panose="020B0503020204020204" pitchFamily="34" charset="-122"/>
                        </a:rPr>
                        <a:t>Yancheng Huade （Dancheng）Biological Engineering Co., Ltd.</a:t>
                      </a:r>
                      <a:endParaRPr lang="zh-CN" altLang="en-US" sz="1100" u="none" strike="noStrike" dirty="0">
                        <a:solidFill>
                          <a:srgbClr val="228F1D"/>
                        </a:solidFill>
                        <a:latin typeface="微软雅黑" panose="020B0503020204020204" pitchFamily="34" charset="-122"/>
                        <a:ea typeface="微软雅黑" panose="020B0503020204020204" pitchFamily="34" charset="-122"/>
                      </a:endParaRPr>
                    </a:p>
                  </a:txBody>
                  <a:tcPr marL="8049" marR="8049" marT="8049" marB="0" anchor="ctr">
                    <a:noFill/>
                  </a:tcPr>
                </a:tc>
              </a:tr>
              <a:tr h="565785">
                <a:tc>
                  <a:txBody>
                    <a:bodyPr/>
                    <a:p>
                      <a:pPr algn="ctr" fontAlgn="ctr">
                        <a:buNone/>
                      </a:pPr>
                      <a:r>
                        <a:rPr lang="zh-CN" altLang="en-US" sz="1100" b="1" i="0" u="none" strike="noStrike" dirty="0">
                          <a:solidFill>
                            <a:schemeClr val="bg1"/>
                          </a:solidFill>
                          <a:latin typeface="微软雅黑" panose="020B0503020204020204" pitchFamily="34" charset="-122"/>
                          <a:ea typeface="微软雅黑" panose="020B0503020204020204" pitchFamily="34" charset="-122"/>
                        </a:rPr>
                        <a:t>Establishment Time</a:t>
                      </a:r>
                      <a:endParaRPr lang="zh-CN" altLang="en-US" sz="1100" b="1" i="0" u="none" strike="noStrike" dirty="0">
                        <a:solidFill>
                          <a:schemeClr val="bg1"/>
                        </a:solidFill>
                        <a:latin typeface="微软雅黑" panose="020B0503020204020204" pitchFamily="34" charset="-122"/>
                        <a:ea typeface="微软雅黑" panose="020B0503020204020204" pitchFamily="34" charset="-122"/>
                      </a:endParaRPr>
                    </a:p>
                  </a:txBody>
                  <a:tcPr marL="8049" marR="8049" marT="8049" marB="0" anchor="ctr">
                    <a:solidFill>
                      <a:schemeClr val="accent5">
                        <a:lumMod val="50000"/>
                      </a:schemeClr>
                    </a:solidFill>
                  </a:tcPr>
                </a:tc>
                <a:tc>
                  <a:txBody>
                    <a:bodyPr/>
                    <a:lstStyle/>
                    <a:p>
                      <a:pPr algn="ctr" fontAlgn="ctr"/>
                      <a:r>
                        <a:rPr lang="en-US" altLang="zh-CN" sz="1100" u="none" strike="noStrike" dirty="0" smtClean="0">
                          <a:solidFill>
                            <a:srgbClr val="228F1D"/>
                          </a:solidFill>
                          <a:latin typeface="微软雅黑" panose="020B0503020204020204" pitchFamily="34" charset="-122"/>
                          <a:ea typeface="微软雅黑" panose="020B0503020204020204" pitchFamily="34" charset="-122"/>
                        </a:rPr>
                        <a:t>1991.7.16</a:t>
                      </a:r>
                      <a:endParaRPr lang="en-US" altLang="zh-CN" sz="1100" u="none" strike="noStrike" dirty="0" smtClean="0">
                        <a:solidFill>
                          <a:srgbClr val="228F1D"/>
                        </a:solidFill>
                        <a:latin typeface="微软雅黑" panose="020B0503020204020204" pitchFamily="34" charset="-122"/>
                        <a:ea typeface="微软雅黑" panose="020B0503020204020204" pitchFamily="34" charset="-122"/>
                      </a:endParaRPr>
                    </a:p>
                  </a:txBody>
                  <a:tcPr marL="8049" marR="8049" marT="8049" marB="0" anchor="ctr"/>
                </a:tc>
                <a:tc>
                  <a:txBody>
                    <a:bodyPr/>
                    <a:lstStyle/>
                    <a:p>
                      <a:pPr algn="ctr" fontAlgn="ctr"/>
                      <a:r>
                        <a:rPr lang="zh-CN" altLang="en-US" sz="1100" u="none" strike="noStrike" dirty="0" smtClean="0">
                          <a:solidFill>
                            <a:srgbClr val="228F1D"/>
                          </a:solidFill>
                          <a:latin typeface="微软雅黑" panose="020B0503020204020204" pitchFamily="34" charset="-122"/>
                          <a:ea typeface="微软雅黑" panose="020B0503020204020204" pitchFamily="34" charset="-122"/>
                        </a:rPr>
                        <a:t> </a:t>
                      </a:r>
                      <a:r>
                        <a:rPr lang="en-US" altLang="zh-CN" sz="1100" u="none" strike="noStrike" dirty="0" smtClean="0">
                          <a:solidFill>
                            <a:srgbClr val="228F1D"/>
                          </a:solidFill>
                          <a:latin typeface="微软雅黑" panose="020B0503020204020204" pitchFamily="34" charset="-122"/>
                          <a:ea typeface="微软雅黑" panose="020B0503020204020204" pitchFamily="34" charset="-122"/>
                        </a:rPr>
                        <a:t>2009.8.28</a:t>
                      </a:r>
                      <a:endParaRPr lang="en-US" altLang="zh-CN" sz="1100" b="0" i="0" u="none" strike="noStrike" dirty="0" smtClean="0">
                        <a:solidFill>
                          <a:srgbClr val="228F1D"/>
                        </a:solidFill>
                        <a:latin typeface="微软雅黑" panose="020B0503020204020204" pitchFamily="34" charset="-122"/>
                        <a:ea typeface="微软雅黑" panose="020B0503020204020204" pitchFamily="34" charset="-122"/>
                      </a:endParaRPr>
                    </a:p>
                  </a:txBody>
                  <a:tcPr marL="8049" marR="8049" marT="8049" marB="0" anchor="ctr"/>
                </a:tc>
              </a:tr>
              <a:tr h="647065">
                <a:tc>
                  <a:txBody>
                    <a:bodyPr/>
                    <a:p>
                      <a:pPr algn="ctr">
                        <a:buNone/>
                      </a:pPr>
                      <a:r>
                        <a:rPr lang="zh-CN" altLang="en-US" sz="1100" b="1" i="0" u="none" strike="noStrike" dirty="0">
                          <a:solidFill>
                            <a:schemeClr val="bg1"/>
                          </a:solidFill>
                          <a:latin typeface="微软雅黑" panose="020B0503020204020204" pitchFamily="34" charset="-122"/>
                          <a:ea typeface="微软雅黑" panose="020B0503020204020204" pitchFamily="34" charset="-122"/>
                        </a:rPr>
                        <a:t> Legal representative</a:t>
                      </a:r>
                      <a:endParaRPr lang="zh-CN" altLang="en-US" sz="1100" b="1" i="0" u="none" strike="noStrike" dirty="0">
                        <a:solidFill>
                          <a:schemeClr val="bg1"/>
                        </a:solidFill>
                        <a:latin typeface="微软雅黑" panose="020B0503020204020204" pitchFamily="34" charset="-122"/>
                        <a:ea typeface="微软雅黑" panose="020B0503020204020204" pitchFamily="34" charset="-122"/>
                      </a:endParaRPr>
                    </a:p>
                  </a:txBody>
                  <a:tcPr marL="8049" marR="8049" marT="8049" marB="0" anchor="ctr">
                    <a:solidFill>
                      <a:schemeClr val="accent5">
                        <a:lumMod val="50000"/>
                      </a:schemeClr>
                    </a:solidFill>
                  </a:tcPr>
                </a:tc>
                <a:tc>
                  <a:txBody>
                    <a:bodyPr/>
                    <a:lstStyle/>
                    <a:p>
                      <a:pPr algn="ctr"/>
                      <a:r>
                        <a:rPr lang="en-US" altLang="zh-CN" sz="1100" kern="1200" dirty="0" smtClean="0">
                          <a:solidFill>
                            <a:srgbClr val="228F1D"/>
                          </a:solidFill>
                          <a:effectLst/>
                          <a:latin typeface="微软雅黑" panose="020B0503020204020204" pitchFamily="34" charset="-122"/>
                          <a:ea typeface="微软雅黑" panose="020B0503020204020204" pitchFamily="34" charset="-122"/>
                          <a:cs typeface="+mn-cs"/>
                        </a:rPr>
                        <a:t> Yan Xizhong</a:t>
                      </a:r>
                      <a:endParaRPr lang="en-US" altLang="zh-CN" sz="1100" b="0" i="0" u="none" strike="noStrike" kern="1200" dirty="0" smtClean="0">
                        <a:solidFill>
                          <a:srgbClr val="228F1D"/>
                        </a:solidFill>
                        <a:effectLst/>
                        <a:latin typeface="微软雅黑" panose="020B0503020204020204" pitchFamily="34" charset="-122"/>
                        <a:ea typeface="微软雅黑" panose="020B0503020204020204" pitchFamily="34" charset="-122"/>
                        <a:cs typeface="+mn-cs"/>
                      </a:endParaRPr>
                    </a:p>
                  </a:txBody>
                  <a:tcPr marL="8049" marR="8049" marT="8049" marB="0" anchor="ctr"/>
                </a:tc>
                <a:tc>
                  <a:txBody>
                    <a:bodyPr/>
                    <a:lstStyle/>
                    <a:p>
                      <a:pPr algn="ctr" fontAlgn="ctr"/>
                      <a:r>
                        <a:rPr lang="en-US" altLang="zh-CN" sz="1100" kern="1200" dirty="0" smtClean="0">
                          <a:solidFill>
                            <a:srgbClr val="228F1D"/>
                          </a:solidFill>
                          <a:effectLst/>
                          <a:latin typeface="微软雅黑" panose="020B0503020204020204" pitchFamily="34" charset="-122"/>
                          <a:ea typeface="微软雅黑" panose="020B0503020204020204" pitchFamily="34" charset="-122"/>
                          <a:cs typeface="+mn-cs"/>
                        </a:rPr>
                        <a:t> Yan Dong</a:t>
                      </a:r>
                      <a:endParaRPr lang="en-US" altLang="zh-CN" sz="1100" b="0" i="0" u="none" strike="noStrike" kern="1200" dirty="0" smtClean="0">
                        <a:solidFill>
                          <a:srgbClr val="228F1D"/>
                        </a:solidFill>
                        <a:effectLst/>
                        <a:latin typeface="微软雅黑" panose="020B0503020204020204" pitchFamily="34" charset="-122"/>
                        <a:ea typeface="微软雅黑" panose="020B0503020204020204" pitchFamily="34" charset="-122"/>
                        <a:cs typeface="+mn-cs"/>
                      </a:endParaRPr>
                    </a:p>
                  </a:txBody>
                  <a:tcPr marL="8049" marR="8049" marT="8049" marB="0" anchor="ctr"/>
                </a:tc>
              </a:tr>
              <a:tr h="596900">
                <a:tc>
                  <a:txBody>
                    <a:bodyPr/>
                    <a:p>
                      <a:pPr algn="ctr" fontAlgn="ctr">
                        <a:buNone/>
                      </a:pPr>
                      <a:r>
                        <a:rPr lang="zh-CN" altLang="en-US" sz="1100" b="1" i="0" u="none" strike="noStrike" dirty="0">
                          <a:solidFill>
                            <a:schemeClr val="bg1"/>
                          </a:solidFill>
                          <a:latin typeface="微软雅黑" panose="020B0503020204020204" pitchFamily="34" charset="-122"/>
                          <a:ea typeface="微软雅黑" panose="020B0503020204020204" pitchFamily="34" charset="-122"/>
                        </a:rPr>
                        <a:t>Staffs Number</a:t>
                      </a:r>
                      <a:endParaRPr lang="zh-CN" altLang="en-US" sz="1100" b="1" i="0" u="none" strike="noStrike" dirty="0">
                        <a:solidFill>
                          <a:schemeClr val="bg1"/>
                        </a:solidFill>
                        <a:latin typeface="微软雅黑" panose="020B0503020204020204" pitchFamily="34" charset="-122"/>
                        <a:ea typeface="微软雅黑" panose="020B0503020204020204" pitchFamily="34" charset="-122"/>
                      </a:endParaRPr>
                    </a:p>
                  </a:txBody>
                  <a:tcPr marL="8049" marR="8049" marT="8049" marB="0" anchor="ctr">
                    <a:solidFill>
                      <a:schemeClr val="accent5">
                        <a:lumMod val="50000"/>
                      </a:schemeClr>
                    </a:solidFill>
                  </a:tcPr>
                </a:tc>
                <a:tc>
                  <a:txBody>
                    <a:bodyPr/>
                    <a:lstStyle/>
                    <a:p>
                      <a:pPr algn="ctr" fontAlgn="ctr"/>
                      <a:r>
                        <a:rPr lang="en-US" altLang="zh-CN" sz="1100" u="none" strike="noStrike" dirty="0" smtClean="0">
                          <a:solidFill>
                            <a:srgbClr val="228F1D"/>
                          </a:solidFill>
                          <a:latin typeface="微软雅黑" panose="020B0503020204020204" pitchFamily="34" charset="-122"/>
                          <a:ea typeface="微软雅黑" panose="020B0503020204020204" pitchFamily="34" charset="-122"/>
                        </a:rPr>
                        <a:t>28</a:t>
                      </a:r>
                      <a:endParaRPr lang="en-US" altLang="zh-CN" sz="1100" b="0" i="0" u="none" strike="noStrike" dirty="0" smtClean="0">
                        <a:solidFill>
                          <a:srgbClr val="228F1D"/>
                        </a:solidFill>
                        <a:latin typeface="微软雅黑" panose="020B0503020204020204" pitchFamily="34" charset="-122"/>
                        <a:ea typeface="微软雅黑" panose="020B0503020204020204" pitchFamily="34" charset="-122"/>
                      </a:endParaRPr>
                    </a:p>
                  </a:txBody>
                  <a:tcPr marL="8049" marR="8049" marT="8049" marB="0" anchor="ctr"/>
                </a:tc>
                <a:tc>
                  <a:txBody>
                    <a:bodyPr/>
                    <a:lstStyle/>
                    <a:p>
                      <a:pPr marL="0" marR="0" indent="0" algn="ctr" defTabSz="914400" rtl="0" eaLnBrk="1" fontAlgn="ctr" latinLnBrk="0" hangingPunct="1">
                        <a:lnSpc>
                          <a:spcPct val="100000"/>
                        </a:lnSpc>
                        <a:spcBef>
                          <a:spcPts val="0"/>
                        </a:spcBef>
                        <a:spcAft>
                          <a:spcPts val="0"/>
                        </a:spcAft>
                        <a:buClrTx/>
                        <a:buSzTx/>
                        <a:buFontTx/>
                        <a:buNone/>
                        <a:defRPr/>
                      </a:pPr>
                      <a:r>
                        <a:rPr lang="zh-CN" altLang="en-US" sz="1100" u="none" strike="noStrike" dirty="0" smtClean="0">
                          <a:solidFill>
                            <a:srgbClr val="228F1D"/>
                          </a:solidFill>
                          <a:latin typeface="微软雅黑" panose="020B0503020204020204" pitchFamily="34" charset="-122"/>
                          <a:ea typeface="微软雅黑" panose="020B0503020204020204" pitchFamily="34" charset="-122"/>
                        </a:rPr>
                        <a:t> </a:t>
                      </a:r>
                      <a:r>
                        <a:rPr lang="en-US" altLang="zh-CN" sz="1100" u="none" strike="noStrike" dirty="0" smtClean="0">
                          <a:solidFill>
                            <a:srgbClr val="228F1D"/>
                          </a:solidFill>
                          <a:latin typeface="微软雅黑" panose="020B0503020204020204" pitchFamily="34" charset="-122"/>
                          <a:ea typeface="微软雅黑" panose="020B0503020204020204" pitchFamily="34" charset="-122"/>
                        </a:rPr>
                        <a:t>96</a:t>
                      </a:r>
                      <a:endParaRPr lang="en-US" altLang="zh-CN" sz="1100" b="0" i="0" u="none" strike="noStrike" dirty="0" smtClean="0">
                        <a:solidFill>
                          <a:srgbClr val="228F1D"/>
                        </a:solidFill>
                        <a:latin typeface="微软雅黑" panose="020B0503020204020204" pitchFamily="34" charset="-122"/>
                        <a:ea typeface="微软雅黑" panose="020B0503020204020204" pitchFamily="34" charset="-122"/>
                      </a:endParaRPr>
                    </a:p>
                  </a:txBody>
                  <a:tcPr marL="8049" marR="8049" marT="8049" marB="0" anchor="ctr"/>
                </a:tc>
              </a:tr>
              <a:tr h="480060">
                <a:tc>
                  <a:txBody>
                    <a:bodyPr/>
                    <a:p>
                      <a:pPr algn="ctr" fontAlgn="ctr">
                        <a:buNone/>
                      </a:pPr>
                      <a:r>
                        <a:rPr lang="zh-CN" altLang="en-US" sz="1100" b="1" i="0" u="none" strike="noStrike" dirty="0">
                          <a:solidFill>
                            <a:schemeClr val="bg1"/>
                          </a:solidFill>
                          <a:latin typeface="微软雅黑" panose="020B0503020204020204" pitchFamily="34" charset="-122"/>
                          <a:ea typeface="微软雅黑" panose="020B0503020204020204" pitchFamily="34" charset="-122"/>
                        </a:rPr>
                        <a:t>Registered capital</a:t>
                      </a:r>
                      <a:endParaRPr lang="zh-CN" altLang="en-US" sz="1100" b="1" i="0" u="none" strike="noStrike" dirty="0">
                        <a:solidFill>
                          <a:schemeClr val="bg1"/>
                        </a:solidFill>
                        <a:latin typeface="微软雅黑" panose="020B0503020204020204" pitchFamily="34" charset="-122"/>
                        <a:ea typeface="微软雅黑" panose="020B0503020204020204" pitchFamily="34" charset="-122"/>
                      </a:endParaRPr>
                    </a:p>
                  </a:txBody>
                  <a:tcPr marL="8049" marR="8049" marT="8049" marB="0" anchor="ctr">
                    <a:solidFill>
                      <a:schemeClr val="accent5">
                        <a:lumMod val="50000"/>
                      </a:schemeClr>
                    </a:solidFill>
                  </a:tcPr>
                </a:tc>
                <a:tc>
                  <a:txBody>
                    <a:bodyPr/>
                    <a:lstStyle/>
                    <a:p>
                      <a:pPr algn="ctr" fontAlgn="ctr"/>
                      <a:r>
                        <a:rPr lang="en-US" altLang="zh-CN" sz="1100" kern="1200" dirty="0" smtClean="0">
                          <a:solidFill>
                            <a:srgbClr val="228F1D"/>
                          </a:solidFill>
                          <a:effectLst/>
                          <a:latin typeface="微软雅黑" panose="020B0503020204020204" pitchFamily="34" charset="-122"/>
                          <a:ea typeface="微软雅黑" panose="020B0503020204020204" pitchFamily="34" charset="-122"/>
                          <a:cs typeface="+mn-cs"/>
                        </a:rPr>
                        <a:t> RMB1000000.00</a:t>
                      </a:r>
                      <a:endParaRPr lang="en-US" altLang="zh-CN" sz="1100" b="0" i="0" u="none" strike="noStrike" kern="1200" dirty="0" smtClean="0">
                        <a:solidFill>
                          <a:srgbClr val="228F1D"/>
                        </a:solidFill>
                        <a:effectLst/>
                        <a:latin typeface="微软雅黑" panose="020B0503020204020204" pitchFamily="34" charset="-122"/>
                        <a:ea typeface="微软雅黑" panose="020B0503020204020204" pitchFamily="34" charset="-122"/>
                        <a:cs typeface="+mn-cs"/>
                      </a:endParaRPr>
                    </a:p>
                  </a:txBody>
                  <a:tcPr marL="8049" marR="8049" marT="8049" marB="0" anchor="ctr"/>
                </a:tc>
                <a:tc>
                  <a:txBody>
                    <a:bodyPr/>
                    <a:lstStyle/>
                    <a:p>
                      <a:pPr algn="ctr" fontAlgn="ctr"/>
                      <a:r>
                        <a:rPr lang="en-US" altLang="zh-CN" sz="1100" dirty="0" smtClean="0">
                          <a:solidFill>
                            <a:srgbClr val="228F1D"/>
                          </a:solidFill>
                          <a:effectLst/>
                          <a:latin typeface="微软雅黑" panose="020B0503020204020204" pitchFamily="34" charset="-122"/>
                          <a:ea typeface="微软雅黑" panose="020B0503020204020204" pitchFamily="34" charset="-122"/>
                          <a:sym typeface="+mn-ea"/>
                        </a:rPr>
                        <a:t>RMB2000000.00</a:t>
                      </a:r>
                      <a:endParaRPr lang="zh-CN" altLang="en-US" sz="1100" b="0" i="0" u="none" strike="noStrike" dirty="0">
                        <a:solidFill>
                          <a:srgbClr val="228F1D"/>
                        </a:solidFill>
                        <a:latin typeface="微软雅黑" panose="020B0503020204020204" pitchFamily="34" charset="-122"/>
                        <a:ea typeface="微软雅黑" panose="020B0503020204020204" pitchFamily="34" charset="-122"/>
                      </a:endParaRPr>
                    </a:p>
                  </a:txBody>
                  <a:tcPr marL="8049" marR="8049" marT="8049" marB="0" anchor="ctr"/>
                </a:tc>
              </a:tr>
              <a:tr h="443230">
                <a:tc>
                  <a:txBody>
                    <a:bodyPr/>
                    <a:p>
                      <a:pPr algn="ctr" fontAlgn="ctr">
                        <a:buNone/>
                      </a:pPr>
                      <a:r>
                        <a:rPr lang="en-US" altLang="zh-CN" sz="1100" b="1" i="0" u="none" strike="noStrike" dirty="0">
                          <a:solidFill>
                            <a:schemeClr val="bg1"/>
                          </a:solidFill>
                          <a:latin typeface="微软雅黑" panose="020B0503020204020204" pitchFamily="34" charset="-122"/>
                          <a:ea typeface="微软雅黑" panose="020B0503020204020204" pitchFamily="34" charset="-122"/>
                        </a:rPr>
                        <a:t>T</a:t>
                      </a:r>
                      <a:r>
                        <a:rPr lang="zh-CN" altLang="en-US" sz="1100" b="1" i="0" u="none" strike="noStrike" dirty="0">
                          <a:solidFill>
                            <a:schemeClr val="bg1"/>
                          </a:solidFill>
                          <a:latin typeface="微软雅黑" panose="020B0503020204020204" pitchFamily="34" charset="-122"/>
                          <a:ea typeface="微软雅黑" panose="020B0503020204020204" pitchFamily="34" charset="-122"/>
                        </a:rPr>
                        <a:t>urnover</a:t>
                      </a:r>
                      <a:endParaRPr lang="zh-CN" altLang="en-US" sz="1100" b="1" i="0" u="none" strike="noStrike" dirty="0">
                        <a:solidFill>
                          <a:schemeClr val="bg1"/>
                        </a:solidFill>
                        <a:latin typeface="微软雅黑" panose="020B0503020204020204" pitchFamily="34" charset="-122"/>
                        <a:ea typeface="微软雅黑" panose="020B0503020204020204" pitchFamily="34" charset="-122"/>
                      </a:endParaRPr>
                    </a:p>
                  </a:txBody>
                  <a:tcPr marL="8049" marR="8049" marT="8049" marB="0" anchor="ctr">
                    <a:solidFill>
                      <a:schemeClr val="accent5">
                        <a:lumMod val="50000"/>
                      </a:schemeClr>
                    </a:solidFill>
                  </a:tcPr>
                </a:tc>
                <a:tc>
                  <a:txBody>
                    <a:bodyPr/>
                    <a:lstStyle/>
                    <a:p>
                      <a:pPr algn="ctr" fontAlgn="ctr"/>
                      <a:r>
                        <a:rPr lang="en-US" altLang="zh-CN" sz="1100" dirty="0" smtClean="0">
                          <a:solidFill>
                            <a:srgbClr val="228F1D"/>
                          </a:solidFill>
                          <a:effectLst/>
                          <a:latin typeface="微软雅黑" panose="020B0503020204020204" pitchFamily="34" charset="-122"/>
                          <a:ea typeface="微软雅黑" panose="020B0503020204020204" pitchFamily="34" charset="-122"/>
                          <a:sym typeface="+mn-ea"/>
                        </a:rPr>
                        <a:t> RMB250000000.00 (2021)</a:t>
                      </a:r>
                      <a:endParaRPr lang="en-US" sz="1100" b="0" i="0" u="none" strike="noStrike" dirty="0">
                        <a:solidFill>
                          <a:srgbClr val="228F1D"/>
                        </a:solidFill>
                        <a:latin typeface="微软雅黑" panose="020B0503020204020204" pitchFamily="34" charset="-122"/>
                        <a:ea typeface="微软雅黑" panose="020B0503020204020204" pitchFamily="34" charset="-122"/>
                      </a:endParaRPr>
                    </a:p>
                  </a:txBody>
                  <a:tcPr marL="8049" marR="8049" marT="8049" marB="0" anchor="ctr"/>
                </a:tc>
                <a:tc>
                  <a:txBody>
                    <a:bodyPr/>
                    <a:lstStyle/>
                    <a:p>
                      <a:pPr algn="ctr" fontAlgn="ctr"/>
                      <a:r>
                        <a:rPr lang="en-US" altLang="zh-CN" sz="1100" dirty="0" smtClean="0">
                          <a:solidFill>
                            <a:srgbClr val="228F1D"/>
                          </a:solidFill>
                          <a:effectLst/>
                          <a:latin typeface="微软雅黑" panose="020B0503020204020204" pitchFamily="34" charset="-122"/>
                          <a:ea typeface="微软雅黑" panose="020B0503020204020204" pitchFamily="34" charset="-122"/>
                          <a:sym typeface="+mn-ea"/>
                        </a:rPr>
                        <a:t>RMB250000000.00 (2021)</a:t>
                      </a:r>
                      <a:endParaRPr lang="zh-CN" altLang="en-US" sz="1100" b="0" i="0" u="none" strike="noStrike" dirty="0">
                        <a:solidFill>
                          <a:srgbClr val="228F1D"/>
                        </a:solidFill>
                        <a:latin typeface="微软雅黑" panose="020B0503020204020204" pitchFamily="34" charset="-122"/>
                        <a:ea typeface="微软雅黑" panose="020B0503020204020204" pitchFamily="34" charset="-122"/>
                      </a:endParaRPr>
                    </a:p>
                  </a:txBody>
                  <a:tcPr marL="8049" marR="8049" marT="8049" marB="0" anchor="ctr"/>
                </a:tc>
              </a:tr>
              <a:tr h="561340">
                <a:tc>
                  <a:txBody>
                    <a:bodyPr/>
                    <a:p>
                      <a:pPr algn="ctr" fontAlgn="ctr">
                        <a:buNone/>
                      </a:pPr>
                      <a:r>
                        <a:rPr lang="en-US" altLang="zh-CN" sz="1100" b="1" i="0" u="none" strike="noStrike" dirty="0">
                          <a:solidFill>
                            <a:schemeClr val="bg1"/>
                          </a:solidFill>
                          <a:latin typeface="微软雅黑" panose="020B0503020204020204" pitchFamily="34" charset="-122"/>
                          <a:ea typeface="微软雅黑" panose="020B0503020204020204" pitchFamily="34" charset="-122"/>
                        </a:rPr>
                        <a:t>A</a:t>
                      </a:r>
                      <a:r>
                        <a:rPr lang="zh-CN" altLang="en-US" sz="1100" b="1" i="0" u="none" strike="noStrike" dirty="0">
                          <a:solidFill>
                            <a:schemeClr val="bg1"/>
                          </a:solidFill>
                          <a:latin typeface="微软雅黑" panose="020B0503020204020204" pitchFamily="34" charset="-122"/>
                          <a:ea typeface="微软雅黑" panose="020B0503020204020204" pitchFamily="34" charset="-122"/>
                        </a:rPr>
                        <a:t>ddress</a:t>
                      </a:r>
                      <a:endParaRPr lang="zh-CN" altLang="en-US" sz="1100" b="1" i="0" u="none" strike="noStrike" dirty="0">
                        <a:solidFill>
                          <a:schemeClr val="bg1"/>
                        </a:solidFill>
                        <a:latin typeface="微软雅黑" panose="020B0503020204020204" pitchFamily="34" charset="-122"/>
                        <a:ea typeface="微软雅黑" panose="020B0503020204020204" pitchFamily="34" charset="-122"/>
                      </a:endParaRPr>
                    </a:p>
                  </a:txBody>
                  <a:tcPr marL="8049" marR="8049" marT="8049" marB="0" anchor="ctr">
                    <a:solidFill>
                      <a:schemeClr val="accent5">
                        <a:lumMod val="50000"/>
                      </a:schemeClr>
                    </a:solidFill>
                  </a:tcPr>
                </a:tc>
                <a:tc>
                  <a:txBody>
                    <a:bodyPr/>
                    <a:lstStyle/>
                    <a:p>
                      <a:pPr algn="ctr" fontAlgn="ctr"/>
                      <a:r>
                        <a:rPr lang="en-US" altLang="zh-CN" sz="1100" kern="1200" dirty="0" smtClean="0">
                          <a:solidFill>
                            <a:srgbClr val="228F1D"/>
                          </a:solidFill>
                          <a:effectLst/>
                          <a:latin typeface="微软雅黑" panose="020B0503020204020204" pitchFamily="34" charset="-122"/>
                          <a:ea typeface="微软雅黑" panose="020B0503020204020204" pitchFamily="34" charset="-122"/>
                          <a:cs typeface="+mn-cs"/>
                        </a:rPr>
                        <a:t> Jianhu County, Yancheng City, Jiangsu Province (Headquarter)</a:t>
                      </a:r>
                      <a:endParaRPr lang="en-US" altLang="zh-CN" sz="1100" kern="1200" dirty="0" smtClean="0">
                        <a:solidFill>
                          <a:srgbClr val="228F1D"/>
                        </a:solidFill>
                        <a:effectLst/>
                        <a:latin typeface="微软雅黑" panose="020B0503020204020204" pitchFamily="34" charset="-122"/>
                        <a:ea typeface="微软雅黑" panose="020B0503020204020204" pitchFamily="34" charset="-122"/>
                        <a:cs typeface="+mn-cs"/>
                      </a:endParaRPr>
                    </a:p>
                  </a:txBody>
                  <a:tcPr marL="8049" marR="8049" marT="8049" marB="0" anchor="ctr"/>
                </a:tc>
                <a:tc>
                  <a:txBody>
                    <a:bodyPr/>
                    <a:lstStyle/>
                    <a:p>
                      <a:pPr algn="ctr"/>
                      <a:r>
                        <a:rPr lang="zh-CN" altLang="en-US" sz="1100" dirty="0">
                          <a:solidFill>
                            <a:srgbClr val="228F1D"/>
                          </a:solidFill>
                          <a:latin typeface="微软雅黑" panose="020B0503020204020204" pitchFamily="34" charset="-122"/>
                          <a:ea typeface="微软雅黑" panose="020B0503020204020204" pitchFamily="34" charset="-122"/>
                        </a:rPr>
                        <a:t> Industrial Avenue, Chengdong Industrial Zone, Dancheng County, Zhoukou City, Henan Province</a:t>
                      </a:r>
                      <a:r>
                        <a:rPr lang="en-US" altLang="zh-CN" sz="1100" dirty="0">
                          <a:solidFill>
                            <a:srgbClr val="228F1D"/>
                          </a:solidFill>
                          <a:latin typeface="微软雅黑" panose="020B0503020204020204" pitchFamily="34" charset="-122"/>
                          <a:ea typeface="微软雅黑" panose="020B0503020204020204" pitchFamily="34" charset="-122"/>
                        </a:rPr>
                        <a:t> (Factory)</a:t>
                      </a:r>
                      <a:endParaRPr lang="en-US" altLang="zh-CN" sz="1100" dirty="0">
                        <a:solidFill>
                          <a:srgbClr val="228F1D"/>
                        </a:solidFill>
                        <a:latin typeface="微软雅黑" panose="020B0503020204020204" pitchFamily="34" charset="-122"/>
                        <a:ea typeface="微软雅黑" panose="020B0503020204020204" pitchFamily="34" charset="-122"/>
                      </a:endParaRPr>
                    </a:p>
                  </a:txBody>
                  <a:tcPr marL="8049" marR="8049" marT="8049" marB="0" anchor="ctr"/>
                </a:tc>
              </a:tr>
            </a:tbl>
          </a:graphicData>
        </a:graphic>
      </p:graphicFrame>
    </p:spTree>
  </p:cSld>
  <p:clrMapOvr>
    <a:masterClrMapping/>
  </p:clrMapOvr>
  <mc:AlternateContent xmlns:mc="http://schemas.openxmlformats.org/markup-compatibility/2006">
    <mc:Choice xmlns:p14="http://schemas.microsoft.com/office/powerpoint/2010/main" Requires="p14">
      <p:transition p14:dur="250">
        <p:wipe/>
      </p:transition>
    </mc:Choice>
    <mc:Fallback>
      <p:transition>
        <p:wip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251460" y="1059180"/>
            <a:ext cx="5716270" cy="3107690"/>
          </a:xfrm>
          <a:prstGeom prst="rect">
            <a:avLst/>
          </a:prstGeom>
        </p:spPr>
        <p:txBody>
          <a:bodyPr wrap="square">
            <a:spAutoFit/>
          </a:bodyPr>
          <a:lstStyle/>
          <a:p>
            <a:pPr indent="406400" fontAlgn="auto"/>
            <a:r>
              <a:rPr lang="zh-CN" altLang="en-US" sz="1400">
                <a:latin typeface="Times New Roman" panose="02020603050405020304" pitchFamily="18" charset="0"/>
                <a:ea typeface="微软雅黑" panose="020B0503020204020204" pitchFamily="34" charset="-122"/>
                <a:cs typeface="Times New Roman" panose="02020603050405020304" pitchFamily="18" charset="0"/>
                <a:sym typeface="+mn-ea"/>
              </a:rPr>
              <a:t>Yancheng Huade Biological Engineering Co., Ltd. was established in 1991. The company is located on the coast of the beautiful Yellow Sea, the hometown of the famous diplomat Qiao Guanhua - Jianhu County, Jiangsu Province. Yancheng Huade (Dancheng) Biological Engineering Co., Ltd. was established in 2009. The company is located in the Industrial Park of Dancheng County, Henan Province. This is the hometown of Lao Tzu, the founder of Taoism. </a:t>
            </a:r>
            <a:endParaRPr lang="zh-CN" altLang="en-US" sz="1400">
              <a:latin typeface="Times New Roman" panose="02020603050405020304" pitchFamily="18" charset="0"/>
              <a:ea typeface="微软雅黑" panose="020B0503020204020204" pitchFamily="34" charset="-122"/>
              <a:cs typeface="Times New Roman" panose="02020603050405020304" pitchFamily="18" charset="0"/>
            </a:endParaRPr>
          </a:p>
          <a:p>
            <a:pPr indent="355600" fontAlgn="auto">
              <a:extLst>
                <a:ext uri="{35155182-B16C-46BC-9424-99874614C6A1}">
                  <wpsdc:indentchars xmlns:wpsdc="http://www.wps.cn/officeDocument/2017/drawingmlCustomData" val="200" checksum="3837665281"/>
                </a:ext>
              </a:extLst>
            </a:pPr>
            <a:endParaRPr lang="zh-CN" altLang="en-US" sz="1400">
              <a:latin typeface="Times New Roman" panose="02020603050405020304" pitchFamily="18" charset="0"/>
              <a:ea typeface="微软雅黑" panose="020B0503020204020204" pitchFamily="34" charset="-122"/>
              <a:cs typeface="Times New Roman" panose="02020603050405020304" pitchFamily="18" charset="0"/>
            </a:endParaRPr>
          </a:p>
          <a:p>
            <a:pPr indent="355600" fontAlgn="auto">
              <a:extLst>
                <a:ext uri="{35155182-B16C-46BC-9424-99874614C6A1}">
                  <wpsdc:indentchars xmlns:wpsdc="http://www.wps.cn/officeDocument/2017/drawingmlCustomData" val="200" checksum="3837665281"/>
                </a:ext>
              </a:extLst>
            </a:pPr>
            <a:r>
              <a:rPr lang="zh-CN" altLang="en-US" sz="1400">
                <a:latin typeface="Times New Roman" panose="02020603050405020304" pitchFamily="18" charset="0"/>
                <a:ea typeface="微软雅黑" panose="020B0503020204020204" pitchFamily="34" charset="-122"/>
                <a:cs typeface="Times New Roman" panose="02020603050405020304" pitchFamily="18" charset="0"/>
                <a:sym typeface="+mn-ea"/>
              </a:rPr>
              <a:t>The company covers an area of 26,680 square meters. The company has 126 employees, including 30 technicians. The total assets are nearly 100 million yuan, of which fixed assets are more than 50 million yuan. Various types of testing equipment are fully equipped, which can meet the quality testing and control of the whole production process.</a:t>
            </a:r>
            <a:endParaRPr lang="zh-CN" altLang="en-US" sz="1400">
              <a:latin typeface="Times New Roman" panose="02020603050405020304" pitchFamily="18" charset="0"/>
              <a:ea typeface="微软雅黑" panose="020B0503020204020204" pitchFamily="34" charset="-122"/>
              <a:cs typeface="Times New Roman" panose="02020603050405020304" pitchFamily="18" charset="0"/>
            </a:endParaRPr>
          </a:p>
          <a:p>
            <a:pPr indent="406400" fontAlgn="auto"/>
            <a:endParaRPr lang="zh-CN" altLang="zh-CN" sz="1400" dirty="0">
              <a:solidFill>
                <a:schemeClr val="tx1">
                  <a:lumMod val="75000"/>
                  <a:lumOff val="25000"/>
                </a:schemeClr>
              </a:solidFill>
              <a:latin typeface="Times New Roman" panose="02020603050405020304" pitchFamily="18" charset="0"/>
              <a:ea typeface="微软雅黑" panose="020B0503020204020204" pitchFamily="34" charset="-122"/>
            </a:endParaRPr>
          </a:p>
        </p:txBody>
      </p:sp>
      <p:pic>
        <p:nvPicPr>
          <p:cNvPr id="101" name="图片 100"/>
          <p:cNvPicPr/>
          <p:nvPr/>
        </p:nvPicPr>
        <p:blipFill>
          <a:blip r:embed="rId1"/>
          <a:stretch>
            <a:fillRect/>
          </a:stretch>
        </p:blipFill>
        <p:spPr>
          <a:xfrm>
            <a:off x="6042025" y="1163320"/>
            <a:ext cx="2938145" cy="2548255"/>
          </a:xfrm>
          <a:prstGeom prst="rect">
            <a:avLst/>
          </a:prstGeom>
          <a:noFill/>
          <a:ln w="9525">
            <a:noFill/>
          </a:ln>
        </p:spPr>
      </p:pic>
      <p:sp>
        <p:nvSpPr>
          <p:cNvPr id="3" name="TextBox 3"/>
          <p:cNvSpPr txBox="1"/>
          <p:nvPr/>
        </p:nvSpPr>
        <p:spPr>
          <a:xfrm>
            <a:off x="232500" y="195486"/>
            <a:ext cx="2464435" cy="368300"/>
          </a:xfrm>
          <a:prstGeom prst="rect">
            <a:avLst/>
          </a:prstGeom>
          <a:noFill/>
        </p:spPr>
        <p:txBody>
          <a:bodyPr wrap="none" rtlCol="0">
            <a:spAutoFit/>
          </a:bodyPr>
          <a:lstStyle/>
          <a:p>
            <a:pPr algn="l"/>
            <a:r>
              <a:rPr lang="en-US" altLang="zh-CN" b="1" dirty="0" smtClean="0">
                <a:solidFill>
                  <a:schemeClr val="bg1"/>
                </a:solidFill>
                <a:latin typeface="微软雅黑" panose="020B0503020204020204" pitchFamily="34" charset="-122"/>
                <a:ea typeface="微软雅黑" panose="020B0503020204020204" pitchFamily="34" charset="-122"/>
              </a:rPr>
              <a:t>2</a:t>
            </a:r>
            <a:r>
              <a:rPr lang="zh-CN" altLang="en-US" b="1" dirty="0" smtClean="0">
                <a:solidFill>
                  <a:schemeClr val="bg1"/>
                </a:solidFill>
                <a:latin typeface="微软雅黑" panose="020B0503020204020204" pitchFamily="34" charset="-122"/>
                <a:ea typeface="微软雅黑" panose="020B0503020204020204" pitchFamily="34" charset="-122"/>
              </a:rPr>
              <a:t>、</a:t>
            </a:r>
            <a:r>
              <a:rPr lang="en-US" altLang="zh-CN" b="1" dirty="0">
                <a:solidFill>
                  <a:schemeClr val="bg1"/>
                </a:solidFill>
                <a:latin typeface="微软雅黑" panose="020B0503020204020204" pitchFamily="34" charset="-122"/>
                <a:ea typeface="微软雅黑" panose="020B0503020204020204" pitchFamily="34" charset="-122"/>
                <a:sym typeface="+mn-ea"/>
              </a:rPr>
              <a:t>C</a:t>
            </a:r>
            <a:r>
              <a:rPr lang="zh-CN" altLang="en-US" b="1" dirty="0">
                <a:solidFill>
                  <a:schemeClr val="bg1"/>
                </a:solidFill>
                <a:latin typeface="微软雅黑" panose="020B0503020204020204" pitchFamily="34" charset="-122"/>
                <a:ea typeface="微软雅黑" panose="020B0503020204020204" pitchFamily="34" charset="-122"/>
                <a:sym typeface="+mn-ea"/>
              </a:rPr>
              <a:t>ompany </a:t>
            </a:r>
            <a:r>
              <a:rPr lang="en-US" altLang="zh-CN" b="1" dirty="0">
                <a:solidFill>
                  <a:schemeClr val="bg1"/>
                </a:solidFill>
                <a:latin typeface="微软雅黑" panose="020B0503020204020204" pitchFamily="34" charset="-122"/>
                <a:ea typeface="微软雅黑" panose="020B0503020204020204" pitchFamily="34" charset="-122"/>
                <a:sym typeface="+mn-ea"/>
              </a:rPr>
              <a:t>P</a:t>
            </a:r>
            <a:r>
              <a:rPr lang="zh-CN" altLang="en-US" b="1" dirty="0">
                <a:solidFill>
                  <a:schemeClr val="bg1"/>
                </a:solidFill>
                <a:latin typeface="微软雅黑" panose="020B0503020204020204" pitchFamily="34" charset="-122"/>
                <a:ea typeface="微软雅黑" panose="020B0503020204020204" pitchFamily="34" charset="-122"/>
                <a:sym typeface="+mn-ea"/>
              </a:rPr>
              <a:t>rofile</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p14:dur="250">
        <p:wipe/>
      </p:transition>
    </mc:Choice>
    <mc:Fallback>
      <p:transition>
        <p:wip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linds(horizontal)">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6" grpId="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3"/>
          <p:cNvSpPr txBox="1"/>
          <p:nvPr/>
        </p:nvSpPr>
        <p:spPr>
          <a:xfrm>
            <a:off x="232500" y="195486"/>
            <a:ext cx="2464435" cy="368300"/>
          </a:xfrm>
          <a:prstGeom prst="rect">
            <a:avLst/>
          </a:prstGeom>
          <a:noFill/>
        </p:spPr>
        <p:txBody>
          <a:bodyPr wrap="none" rtlCol="0">
            <a:spAutoFit/>
          </a:bodyPr>
          <a:lstStyle/>
          <a:p>
            <a:r>
              <a:rPr lang="en-US" altLang="zh-CN" b="1" dirty="0" smtClean="0">
                <a:solidFill>
                  <a:schemeClr val="bg1"/>
                </a:solidFill>
                <a:latin typeface="微软雅黑" panose="020B0503020204020204" pitchFamily="34" charset="-122"/>
                <a:ea typeface="微软雅黑" panose="020B0503020204020204" pitchFamily="34" charset="-122"/>
              </a:rPr>
              <a:t>2</a:t>
            </a:r>
            <a:r>
              <a:rPr lang="zh-CN" altLang="en-US" b="1" dirty="0" smtClean="0">
                <a:solidFill>
                  <a:schemeClr val="bg1"/>
                </a:solidFill>
                <a:latin typeface="微软雅黑" panose="020B0503020204020204" pitchFamily="34" charset="-122"/>
                <a:ea typeface="微软雅黑" panose="020B0503020204020204" pitchFamily="34" charset="-122"/>
              </a:rPr>
              <a:t>、</a:t>
            </a:r>
            <a:r>
              <a:rPr lang="en-US" altLang="zh-CN" b="1" dirty="0">
                <a:solidFill>
                  <a:schemeClr val="bg1"/>
                </a:solidFill>
                <a:latin typeface="微软雅黑" panose="020B0503020204020204" pitchFamily="34" charset="-122"/>
                <a:ea typeface="微软雅黑" panose="020B0503020204020204" pitchFamily="34" charset="-122"/>
                <a:sym typeface="+mn-ea"/>
              </a:rPr>
              <a:t>C</a:t>
            </a:r>
            <a:r>
              <a:rPr lang="zh-CN" altLang="en-US" b="1" dirty="0">
                <a:solidFill>
                  <a:schemeClr val="bg1"/>
                </a:solidFill>
                <a:latin typeface="微软雅黑" panose="020B0503020204020204" pitchFamily="34" charset="-122"/>
                <a:ea typeface="微软雅黑" panose="020B0503020204020204" pitchFamily="34" charset="-122"/>
                <a:sym typeface="+mn-ea"/>
              </a:rPr>
              <a:t>ompany </a:t>
            </a:r>
            <a:r>
              <a:rPr lang="en-US" altLang="zh-CN" b="1" dirty="0">
                <a:solidFill>
                  <a:schemeClr val="bg1"/>
                </a:solidFill>
                <a:latin typeface="微软雅黑" panose="020B0503020204020204" pitchFamily="34" charset="-122"/>
                <a:ea typeface="微软雅黑" panose="020B0503020204020204" pitchFamily="34" charset="-122"/>
                <a:sym typeface="+mn-ea"/>
              </a:rPr>
              <a:t>P</a:t>
            </a:r>
            <a:r>
              <a:rPr lang="zh-CN" altLang="en-US" b="1" dirty="0">
                <a:solidFill>
                  <a:schemeClr val="bg1"/>
                </a:solidFill>
                <a:latin typeface="微软雅黑" panose="020B0503020204020204" pitchFamily="34" charset="-122"/>
                <a:ea typeface="微软雅黑" panose="020B0503020204020204" pitchFamily="34" charset="-122"/>
                <a:sym typeface="+mn-ea"/>
              </a:rPr>
              <a:t>rofile</a:t>
            </a:r>
            <a:endParaRPr lang="zh-CN" altLang="en-US" dirty="0"/>
          </a:p>
        </p:txBody>
      </p:sp>
      <p:sp>
        <p:nvSpPr>
          <p:cNvPr id="21510" name="矩形 23"/>
          <p:cNvSpPr/>
          <p:nvPr/>
        </p:nvSpPr>
        <p:spPr>
          <a:xfrm>
            <a:off x="333375" y="2913380"/>
            <a:ext cx="2611120" cy="2019935"/>
          </a:xfrm>
          <a:prstGeom prst="rect">
            <a:avLst/>
          </a:prstGeom>
          <a:solidFill>
            <a:srgbClr val="FFFFFF">
              <a:alpha val="50195"/>
            </a:srgbClr>
          </a:solidFill>
          <a:ln w="9525">
            <a:noFill/>
          </a:ln>
        </p:spPr>
        <p:txBody>
          <a:bodyPr anchor="ctr" anchorCtr="0"/>
          <a:p>
            <a:pPr algn="ctr" eaLnBrk="1" hangingPunct="1"/>
            <a:endParaRPr lang="zh-CN" altLang="zh-CN" dirty="0">
              <a:solidFill>
                <a:srgbClr val="FFFFFF"/>
              </a:solidFill>
              <a:latin typeface="宋体" panose="02010600030101010101" pitchFamily="2" charset="-122"/>
              <a:sym typeface="宋体" panose="02010600030101010101" pitchFamily="2" charset="-122"/>
            </a:endParaRPr>
          </a:p>
        </p:txBody>
      </p:sp>
      <p:sp>
        <p:nvSpPr>
          <p:cNvPr id="21515" name="矩形 28"/>
          <p:cNvSpPr/>
          <p:nvPr/>
        </p:nvSpPr>
        <p:spPr>
          <a:xfrm>
            <a:off x="6082665" y="2698115"/>
            <a:ext cx="2393315" cy="334010"/>
          </a:xfrm>
          <a:prstGeom prst="rect">
            <a:avLst/>
          </a:prstGeom>
          <a:solidFill>
            <a:schemeClr val="bg1"/>
          </a:solidFill>
          <a:ln w="9525">
            <a:noFill/>
          </a:ln>
        </p:spPr>
        <p:txBody>
          <a:bodyPr anchor="ctr" anchorCtr="0"/>
          <a:p>
            <a:pPr algn="ctr" eaLnBrk="1" hangingPunct="1"/>
            <a:endParaRPr lang="zh-CN" altLang="zh-CN" dirty="0">
              <a:latin typeface="宋体" panose="02010600030101010101" pitchFamily="2" charset="-122"/>
              <a:sym typeface="宋体" panose="02010600030101010101" pitchFamily="2" charset="-122"/>
            </a:endParaRPr>
          </a:p>
        </p:txBody>
      </p:sp>
      <p:sp>
        <p:nvSpPr>
          <p:cNvPr id="21518" name="文本框 7"/>
          <p:cNvSpPr/>
          <p:nvPr/>
        </p:nvSpPr>
        <p:spPr>
          <a:xfrm>
            <a:off x="251460" y="2715895"/>
            <a:ext cx="3697605" cy="291465"/>
          </a:xfrm>
          <a:prstGeom prst="rect">
            <a:avLst/>
          </a:prstGeom>
          <a:noFill/>
          <a:ln w="9525">
            <a:noFill/>
          </a:ln>
        </p:spPr>
        <p:txBody>
          <a:bodyPr wrap="square">
            <a:spAutoFit/>
          </a:bodyPr>
          <a:lstStyle>
            <a:lvl1pPr marL="228600" indent="-228600" algn="l" rtl="0" fontAlgn="base">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sym typeface="Calibri" panose="020F0502020204030204" charset="0"/>
              </a:defRPr>
            </a:lvl1pPr>
            <a:lvl2pPr marL="685800" indent="-228600" algn="l" rtl="0" fontAlgn="base">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sym typeface="Calibri" panose="020F0502020204030204" charset="0"/>
              </a:defRPr>
            </a:lvl2pPr>
            <a:lvl3pPr marL="1143000" indent="-228600" algn="l" rtl="0" fontAlgn="base">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sym typeface="Calibri" panose="020F0502020204030204" charset="0"/>
              </a:defRPr>
            </a:lvl3pPr>
            <a:lvl4pPr marL="1600200" indent="-228600" algn="l" rtl="0" fontAlgn="base">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sym typeface="Calibri" panose="020F0502020204030204" charset="0"/>
              </a:defRPr>
            </a:lvl4pPr>
            <a:lvl5pPr marL="2057400" indent="-228600" algn="l" rtl="0" fontAlgn="base">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sym typeface="Calibri" panose="020F0502020204030204" charset="0"/>
              </a:defRPr>
            </a:lvl5pPr>
          </a:lstStyle>
          <a:p>
            <a:pPr marL="0" lvl="0" indent="0" eaLnBrk="1" hangingPunct="1">
              <a:lnSpc>
                <a:spcPct val="100000"/>
              </a:lnSpc>
              <a:spcBef>
                <a:spcPct val="0"/>
              </a:spcBef>
              <a:buNone/>
            </a:pPr>
            <a:r>
              <a:rPr lang="zh-CN" altLang="en-US" sz="1300" b="1" dirty="0">
                <a:latin typeface="微软雅黑" panose="020B0503020204020204" pitchFamily="34" charset="-122"/>
                <a:ea typeface="微软雅黑" panose="020B0503020204020204" pitchFamily="34" charset="-122"/>
                <a:sym typeface="微软雅黑" panose="020B0503020204020204" pitchFamily="34" charset="-122"/>
              </a:rPr>
              <a:t>Advanced</a:t>
            </a:r>
            <a:r>
              <a:rPr lang="en-US" altLang="zh-CN" sz="1300" b="1" dirty="0">
                <a:latin typeface="微软雅黑" panose="020B0503020204020204" pitchFamily="34" charset="-122"/>
                <a:ea typeface="微软雅黑" panose="020B0503020204020204" pitchFamily="34" charset="-122"/>
                <a:sym typeface="微软雅黑" panose="020B0503020204020204" pitchFamily="34" charset="-122"/>
              </a:rPr>
              <a:t> P</a:t>
            </a:r>
            <a:r>
              <a:rPr lang="zh-CN" altLang="en-US" sz="1300" b="1" dirty="0">
                <a:latin typeface="微软雅黑" panose="020B0503020204020204" pitchFamily="34" charset="-122"/>
                <a:ea typeface="微软雅黑" panose="020B0503020204020204" pitchFamily="34" charset="-122"/>
                <a:sym typeface="微软雅黑" panose="020B0503020204020204" pitchFamily="34" charset="-122"/>
              </a:rPr>
              <a:t>roduction</a:t>
            </a:r>
            <a:r>
              <a:rPr lang="en-US" altLang="zh-CN" sz="1300" b="1" dirty="0">
                <a:latin typeface="微软雅黑" panose="020B0503020204020204" pitchFamily="34" charset="-122"/>
                <a:ea typeface="微软雅黑" panose="020B0503020204020204" pitchFamily="34" charset="-122"/>
                <a:sym typeface="微软雅黑" panose="020B0503020204020204" pitchFamily="34" charset="-122"/>
              </a:rPr>
              <a:t> </a:t>
            </a:r>
            <a:r>
              <a:rPr lang="zh-CN" altLang="en-US" sz="1300" b="1" dirty="0">
                <a:latin typeface="微软雅黑" panose="020B0503020204020204" pitchFamily="34" charset="-122"/>
                <a:ea typeface="微软雅黑" panose="020B0503020204020204" pitchFamily="34" charset="-122"/>
                <a:sym typeface="微软雅黑" panose="020B0503020204020204" pitchFamily="34" charset="-122"/>
              </a:rPr>
              <a:t>technology</a:t>
            </a:r>
            <a:endParaRPr lang="zh-CN" altLang="en-US" sz="1300" b="1"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1519" name="文本框 7"/>
          <p:cNvSpPr/>
          <p:nvPr/>
        </p:nvSpPr>
        <p:spPr>
          <a:xfrm>
            <a:off x="3563620" y="2715895"/>
            <a:ext cx="2500630" cy="291465"/>
          </a:xfrm>
          <a:prstGeom prst="rect">
            <a:avLst/>
          </a:prstGeom>
          <a:noFill/>
          <a:ln w="9525">
            <a:noFill/>
          </a:ln>
        </p:spPr>
        <p:txBody>
          <a:bodyPr wrap="square">
            <a:spAutoFit/>
          </a:bodyPr>
          <a:lstStyle>
            <a:lvl1pPr marL="228600" indent="-228600" algn="l" rtl="0" fontAlgn="base">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sym typeface="Calibri" panose="020F0502020204030204" charset="0"/>
              </a:defRPr>
            </a:lvl1pPr>
            <a:lvl2pPr marL="685800" indent="-228600" algn="l" rtl="0" fontAlgn="base">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sym typeface="Calibri" panose="020F0502020204030204" charset="0"/>
              </a:defRPr>
            </a:lvl2pPr>
            <a:lvl3pPr marL="1143000" indent="-228600" algn="l" rtl="0" fontAlgn="base">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sym typeface="Calibri" panose="020F0502020204030204" charset="0"/>
              </a:defRPr>
            </a:lvl3pPr>
            <a:lvl4pPr marL="1600200" indent="-228600" algn="l" rtl="0" fontAlgn="base">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sym typeface="Calibri" panose="020F0502020204030204" charset="0"/>
              </a:defRPr>
            </a:lvl4pPr>
            <a:lvl5pPr marL="2057400" indent="-228600" algn="l" rtl="0" fontAlgn="base">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sym typeface="Calibri" panose="020F0502020204030204" charset="0"/>
              </a:defRPr>
            </a:lvl5pPr>
          </a:lstStyle>
          <a:p>
            <a:pPr marL="0" lvl="0" indent="0" eaLnBrk="1" hangingPunct="1">
              <a:lnSpc>
                <a:spcPct val="100000"/>
              </a:lnSpc>
              <a:spcBef>
                <a:spcPct val="0"/>
              </a:spcBef>
              <a:buNone/>
            </a:pPr>
            <a:r>
              <a:rPr lang="en-US" altLang="zh-CN" sz="1300" b="1" dirty="0">
                <a:latin typeface="微软雅黑" panose="020B0503020204020204" pitchFamily="34" charset="-122"/>
                <a:ea typeface="微软雅黑" panose="020B0503020204020204" pitchFamily="34" charset="-122"/>
                <a:sym typeface="微软雅黑" panose="020B0503020204020204" pitchFamily="34" charset="-122"/>
              </a:rPr>
              <a:t>E</a:t>
            </a:r>
            <a:r>
              <a:rPr lang="zh-CN" altLang="en-US" sz="1300" b="1" dirty="0">
                <a:latin typeface="微软雅黑" panose="020B0503020204020204" pitchFamily="34" charset="-122"/>
                <a:ea typeface="微软雅黑" panose="020B0503020204020204" pitchFamily="34" charset="-122"/>
                <a:sym typeface="微软雅黑" panose="020B0503020204020204" pitchFamily="34" charset="-122"/>
              </a:rPr>
              <a:t>stablish </a:t>
            </a:r>
            <a:r>
              <a:rPr lang="en-US" altLang="zh-CN" sz="1300" b="1" dirty="0">
                <a:latin typeface="微软雅黑" panose="020B0503020204020204" pitchFamily="34" charset="-122"/>
                <a:ea typeface="微软雅黑" panose="020B0503020204020204" pitchFamily="34" charset="-122"/>
                <a:sym typeface="微软雅黑" panose="020B0503020204020204" pitchFamily="34" charset="-122"/>
              </a:rPr>
              <a:t>C</a:t>
            </a:r>
            <a:r>
              <a:rPr lang="zh-CN" altLang="en-US" sz="1300" b="1" dirty="0">
                <a:latin typeface="微软雅黑" panose="020B0503020204020204" pitchFamily="34" charset="-122"/>
                <a:ea typeface="微软雅黑" panose="020B0503020204020204" pitchFamily="34" charset="-122"/>
                <a:sym typeface="微软雅黑" panose="020B0503020204020204" pitchFamily="34" charset="-122"/>
              </a:rPr>
              <a:t>ooperation</a:t>
            </a:r>
            <a:endParaRPr lang="zh-CN" altLang="en-US" sz="1300" b="1"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1520" name="文本框 7"/>
          <p:cNvSpPr/>
          <p:nvPr/>
        </p:nvSpPr>
        <p:spPr>
          <a:xfrm>
            <a:off x="6514465" y="2715895"/>
            <a:ext cx="2500630" cy="291465"/>
          </a:xfrm>
          <a:prstGeom prst="rect">
            <a:avLst/>
          </a:prstGeom>
          <a:noFill/>
          <a:ln w="9525">
            <a:noFill/>
          </a:ln>
        </p:spPr>
        <p:txBody>
          <a:bodyPr wrap="square">
            <a:spAutoFit/>
          </a:bodyPr>
          <a:lstStyle>
            <a:lvl1pPr marL="228600" indent="-228600" algn="l" rtl="0" fontAlgn="base">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sym typeface="Calibri" panose="020F0502020204030204" charset="0"/>
              </a:defRPr>
            </a:lvl1pPr>
            <a:lvl2pPr marL="685800" indent="-228600" algn="l" rtl="0" fontAlgn="base">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sym typeface="Calibri" panose="020F0502020204030204" charset="0"/>
              </a:defRPr>
            </a:lvl2pPr>
            <a:lvl3pPr marL="1143000" indent="-228600" algn="l" rtl="0" fontAlgn="base">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sym typeface="Calibri" panose="020F0502020204030204" charset="0"/>
              </a:defRPr>
            </a:lvl3pPr>
            <a:lvl4pPr marL="1600200" indent="-228600" algn="l" rtl="0" fontAlgn="base">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sym typeface="Calibri" panose="020F0502020204030204" charset="0"/>
              </a:defRPr>
            </a:lvl4pPr>
            <a:lvl5pPr marL="2057400" indent="-228600" algn="l" rtl="0" fontAlgn="base">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sym typeface="Calibri" panose="020F0502020204030204" charset="0"/>
              </a:defRPr>
            </a:lvl5pPr>
          </a:lstStyle>
          <a:p>
            <a:pPr marL="0" lvl="0" indent="0" eaLnBrk="1" hangingPunct="1">
              <a:lnSpc>
                <a:spcPct val="100000"/>
              </a:lnSpc>
              <a:spcBef>
                <a:spcPct val="0"/>
              </a:spcBef>
              <a:buNone/>
            </a:pPr>
            <a:r>
              <a:rPr lang="en-US" altLang="zh-CN" sz="1300" b="1" dirty="0">
                <a:latin typeface="微软雅黑" panose="020B0503020204020204" pitchFamily="34" charset="-122"/>
                <a:ea typeface="微软雅黑" panose="020B0503020204020204" pitchFamily="34" charset="-122"/>
                <a:sym typeface="微软雅黑" panose="020B0503020204020204" pitchFamily="34" charset="-122"/>
              </a:rPr>
              <a:t>Q</a:t>
            </a:r>
            <a:r>
              <a:rPr lang="zh-CN" altLang="en-US" sz="1300" b="1" dirty="0">
                <a:latin typeface="微软雅黑" panose="020B0503020204020204" pitchFamily="34" charset="-122"/>
                <a:ea typeface="微软雅黑" panose="020B0503020204020204" pitchFamily="34" charset="-122"/>
                <a:sym typeface="微软雅黑" panose="020B0503020204020204" pitchFamily="34" charset="-122"/>
              </a:rPr>
              <a:t>uality </a:t>
            </a:r>
            <a:r>
              <a:rPr lang="en-US" altLang="zh-CN" sz="1300" b="1" dirty="0">
                <a:latin typeface="微软雅黑" panose="020B0503020204020204" pitchFamily="34" charset="-122"/>
                <a:ea typeface="微软雅黑" panose="020B0503020204020204" pitchFamily="34" charset="-122"/>
                <a:sym typeface="微软雅黑" panose="020B0503020204020204" pitchFamily="34" charset="-122"/>
              </a:rPr>
              <a:t>A</a:t>
            </a:r>
            <a:r>
              <a:rPr lang="zh-CN" altLang="en-US" sz="1300" b="1" dirty="0">
                <a:latin typeface="微软雅黑" panose="020B0503020204020204" pitchFamily="34" charset="-122"/>
                <a:ea typeface="微软雅黑" panose="020B0503020204020204" pitchFamily="34" charset="-122"/>
                <a:sym typeface="微软雅黑" panose="020B0503020204020204" pitchFamily="34" charset="-122"/>
              </a:rPr>
              <a:t>ssurance</a:t>
            </a:r>
            <a:endParaRPr lang="zh-CN" altLang="en-US" sz="1300" b="1"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1522" name="矩形 55"/>
          <p:cNvSpPr/>
          <p:nvPr/>
        </p:nvSpPr>
        <p:spPr>
          <a:xfrm>
            <a:off x="251460" y="3075305"/>
            <a:ext cx="3046730" cy="1783715"/>
          </a:xfrm>
          <a:prstGeom prst="rect">
            <a:avLst/>
          </a:prstGeom>
          <a:noFill/>
          <a:ln w="9525">
            <a:noFill/>
          </a:ln>
        </p:spPr>
        <p:txBody>
          <a:bodyPr wrap="square">
            <a:spAutoFit/>
          </a:bodyPr>
          <a:lstStyle>
            <a:lvl1pPr marL="228600" indent="-228600" algn="l" rtl="0" fontAlgn="base">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sym typeface="Calibri" panose="020F0502020204030204" charset="0"/>
              </a:defRPr>
            </a:lvl1pPr>
            <a:lvl2pPr marL="685800" indent="-228600" algn="l" rtl="0" fontAlgn="base">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sym typeface="Calibri" panose="020F0502020204030204" charset="0"/>
              </a:defRPr>
            </a:lvl2pPr>
            <a:lvl3pPr marL="1143000" indent="-228600" algn="l" rtl="0" fontAlgn="base">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sym typeface="Calibri" panose="020F0502020204030204" charset="0"/>
              </a:defRPr>
            </a:lvl3pPr>
            <a:lvl4pPr marL="1600200" indent="-228600" algn="l" rtl="0" fontAlgn="base">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sym typeface="Calibri" panose="020F0502020204030204" charset="0"/>
              </a:defRPr>
            </a:lvl4pPr>
            <a:lvl5pPr marL="2057400" indent="-228600" algn="l" rtl="0" fontAlgn="base">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sym typeface="Calibri" panose="020F0502020204030204" charset="0"/>
              </a:defRPr>
            </a:lvl5pPr>
          </a:lstStyle>
          <a:p>
            <a:pPr marL="0" lvl="0" indent="279400" algn="just">
              <a:lnSpc>
                <a:spcPct val="100000"/>
              </a:lnSpc>
              <a:spcBef>
                <a:spcPct val="0"/>
              </a:spcBef>
              <a:buNone/>
              <a:extLst>
                <a:ext uri="{35155182-B16C-46BC-9424-99874614C6A1}">
                  <wpsdc:indentchars xmlns:wpsdc="http://www.wps.cn/officeDocument/2017/drawingmlCustomData" val="200" checksum="25669251"/>
                </a:ext>
              </a:extLst>
            </a:pPr>
            <a:r>
              <a:rPr sz="1100" dirty="0">
                <a:latin typeface="Times New Roman" panose="02020603050405020304" pitchFamily="18" charset="0"/>
                <a:cs typeface="Times New Roman" panose="02020603050405020304" pitchFamily="18" charset="0"/>
                <a:sym typeface="宋体" panose="02010600030101010101" pitchFamily="2" charset="-122"/>
              </a:rPr>
              <a:t>The company has always been adhering to the principle of "green environmental protection, caring for human beings", and is committed to developing environmentally friendly products.</a:t>
            </a:r>
            <a:endParaRPr sz="1100" dirty="0">
              <a:latin typeface="Times New Roman" panose="02020603050405020304" pitchFamily="18" charset="0"/>
              <a:cs typeface="Times New Roman" panose="02020603050405020304" pitchFamily="18" charset="0"/>
              <a:sym typeface="宋体" panose="02010600030101010101" pitchFamily="2" charset="-122"/>
            </a:endParaRPr>
          </a:p>
          <a:p>
            <a:pPr marL="0" lvl="0" indent="279400" algn="just">
              <a:lnSpc>
                <a:spcPct val="100000"/>
              </a:lnSpc>
              <a:spcBef>
                <a:spcPct val="0"/>
              </a:spcBef>
              <a:buNone/>
              <a:extLst>
                <a:ext uri="{35155182-B16C-46BC-9424-99874614C6A1}">
                  <wpsdc:indentchars xmlns:wpsdc="http://www.wps.cn/officeDocument/2017/drawingmlCustomData" val="200" checksum="25669251"/>
                </a:ext>
              </a:extLst>
            </a:pPr>
            <a:r>
              <a:rPr sz="1100" dirty="0">
                <a:latin typeface="Times New Roman" panose="02020603050405020304" pitchFamily="18" charset="0"/>
                <a:cs typeface="Times New Roman" panose="02020603050405020304" pitchFamily="18" charset="0"/>
                <a:sym typeface="宋体" panose="02010600030101010101" pitchFamily="2" charset="-122"/>
              </a:rPr>
              <a:t> Our company has been focusing on the research and development and production of lactic acid esters and lactic acid series products for more than 30 years (started in 1991), and the production technology of lactic acid esters and lactic acid products is the first in China. </a:t>
            </a:r>
            <a:endParaRPr sz="1100" dirty="0">
              <a:latin typeface="Times New Roman" panose="02020603050405020304" pitchFamily="18" charset="0"/>
              <a:cs typeface="Times New Roman" panose="02020603050405020304" pitchFamily="18" charset="0"/>
              <a:sym typeface="宋体" panose="02010600030101010101" pitchFamily="2" charset="-122"/>
            </a:endParaRPr>
          </a:p>
        </p:txBody>
      </p:sp>
      <p:pic>
        <p:nvPicPr>
          <p:cNvPr id="102" name="图片 101"/>
          <p:cNvPicPr/>
          <p:nvPr/>
        </p:nvPicPr>
        <p:blipFill>
          <a:blip r:embed="rId1"/>
          <a:stretch>
            <a:fillRect/>
          </a:stretch>
        </p:blipFill>
        <p:spPr>
          <a:xfrm>
            <a:off x="6228080" y="915670"/>
            <a:ext cx="2517775" cy="1724025"/>
          </a:xfrm>
          <a:prstGeom prst="rect">
            <a:avLst/>
          </a:prstGeom>
          <a:noFill/>
          <a:ln w="9525">
            <a:noFill/>
          </a:ln>
        </p:spPr>
      </p:pic>
      <p:pic>
        <p:nvPicPr>
          <p:cNvPr id="105" name="图片 104"/>
          <p:cNvPicPr/>
          <p:nvPr/>
        </p:nvPicPr>
        <p:blipFill>
          <a:blip r:embed="rId2"/>
          <a:stretch>
            <a:fillRect/>
          </a:stretch>
        </p:blipFill>
        <p:spPr>
          <a:xfrm>
            <a:off x="3493135" y="931863"/>
            <a:ext cx="2450465" cy="1691640"/>
          </a:xfrm>
          <a:prstGeom prst="rect">
            <a:avLst/>
          </a:prstGeom>
          <a:noFill/>
          <a:ln w="9525">
            <a:noFill/>
          </a:ln>
        </p:spPr>
      </p:pic>
      <p:pic>
        <p:nvPicPr>
          <p:cNvPr id="106" name="图片 105"/>
          <p:cNvPicPr/>
          <p:nvPr/>
        </p:nvPicPr>
        <p:blipFill>
          <a:blip r:embed="rId3"/>
          <a:stretch>
            <a:fillRect/>
          </a:stretch>
        </p:blipFill>
        <p:spPr>
          <a:xfrm>
            <a:off x="322580" y="937895"/>
            <a:ext cx="2862580" cy="1679575"/>
          </a:xfrm>
          <a:prstGeom prst="rect">
            <a:avLst/>
          </a:prstGeom>
          <a:noFill/>
          <a:ln w="9525">
            <a:noFill/>
          </a:ln>
        </p:spPr>
      </p:pic>
      <p:sp>
        <p:nvSpPr>
          <p:cNvPr id="7" name="文本框 6"/>
          <p:cNvSpPr txBox="1"/>
          <p:nvPr/>
        </p:nvSpPr>
        <p:spPr>
          <a:xfrm>
            <a:off x="3492500" y="3147695"/>
            <a:ext cx="2540000" cy="1383665"/>
          </a:xfrm>
          <a:prstGeom prst="rect">
            <a:avLst/>
          </a:prstGeom>
          <a:noFill/>
        </p:spPr>
        <p:txBody>
          <a:bodyPr wrap="square" rtlCol="0" anchor="t">
            <a:spAutoFit/>
          </a:bodyPr>
          <a:p>
            <a:pPr indent="304800" algn="just" fontAlgn="base">
              <a:buClrTx/>
              <a:buSzTx/>
              <a:buNone/>
              <a:extLst>
                <a:ext uri="{35155182-B16C-46BC-9424-99874614C6A1}">
                  <wpsdc:indentchars xmlns:wpsdc="http://www.wps.cn/officeDocument/2017/drawingmlCustomData" val="200" checksum="1077528236"/>
                </a:ext>
              </a:extLst>
            </a:pPr>
            <a:r>
              <a:rPr sz="1200" dirty="0">
                <a:latin typeface="Times New Roman" panose="02020603050405020304" pitchFamily="18" charset="0"/>
                <a:cs typeface="Times New Roman" panose="02020603050405020304" pitchFamily="18" charset="0"/>
              </a:rPr>
              <a:t>Over the years, it has established good cooperative relations with many well-known enterprises at home and abroad. "Suixiang" brand products have been widely used in medicine, food, electronics, agrochemical, paint and other industries. </a:t>
            </a:r>
            <a:endParaRPr sz="1200" dirty="0">
              <a:latin typeface="Times New Roman" panose="02020603050405020304" pitchFamily="18" charset="0"/>
              <a:cs typeface="Times New Roman" panose="02020603050405020304" pitchFamily="18" charset="0"/>
            </a:endParaRPr>
          </a:p>
        </p:txBody>
      </p:sp>
      <p:sp>
        <p:nvSpPr>
          <p:cNvPr id="8" name="文本框 7"/>
          <p:cNvSpPr txBox="1"/>
          <p:nvPr/>
        </p:nvSpPr>
        <p:spPr>
          <a:xfrm>
            <a:off x="6300470" y="3220085"/>
            <a:ext cx="2540000" cy="1014730"/>
          </a:xfrm>
          <a:prstGeom prst="rect">
            <a:avLst/>
          </a:prstGeom>
          <a:noFill/>
        </p:spPr>
        <p:txBody>
          <a:bodyPr wrap="square" rtlCol="0" anchor="t">
            <a:spAutoFit/>
          </a:bodyPr>
          <a:p>
            <a:pPr lvl="0" indent="304800" algn="l" fontAlgn="auto">
              <a:buClrTx/>
              <a:buSzTx/>
              <a:buFontTx/>
              <a:extLst>
                <a:ext uri="{35155182-B16C-46BC-9424-99874614C6A1}">
                  <wpsdc:indentchars xmlns:wpsdc="http://www.wps.cn/officeDocument/2017/drawingmlCustomData" val="200" checksum="1077528236"/>
                </a:ext>
              </a:extLst>
            </a:pPr>
            <a:r>
              <a:rPr sz="1200" dirty="0">
                <a:latin typeface="Times New Roman" panose="02020603050405020304" pitchFamily="18" charset="0"/>
                <a:cs typeface="Times New Roman" panose="02020603050405020304" pitchFamily="18" charset="0"/>
                <a:sym typeface="+mn-ea"/>
              </a:rPr>
              <a:t>The quality system of the products is in The first among domestic counterparts to pass the ISO9001 international quality certification.</a:t>
            </a:r>
            <a:endParaRPr sz="1200" dirty="0">
              <a:latin typeface="Times New Roman" panose="02020603050405020304" pitchFamily="18" charset="0"/>
              <a:cs typeface="Times New Roman" panose="02020603050405020304" pitchFamily="18" charset="0"/>
              <a:sym typeface="+mn-ea"/>
            </a:endParaRPr>
          </a:p>
          <a:p>
            <a:pPr lvl="0" algn="l">
              <a:buClrTx/>
              <a:buSzTx/>
              <a:buFontTx/>
            </a:pPr>
            <a:endParaRPr sz="1200" dirty="0">
              <a:latin typeface="Times New Roman" panose="02020603050405020304" pitchFamily="18" charset="0"/>
              <a:cs typeface="Times New Roman" panose="02020603050405020304" pitchFamily="18" charset="0"/>
              <a:sym typeface="+mn-ea"/>
            </a:endParaRPr>
          </a:p>
        </p:txBody>
      </p:sp>
    </p:spTree>
  </p:cSld>
  <p:clrMapOvr>
    <a:masterClrMapping/>
  </p:clrMapOvr>
  <mc:AlternateContent xmlns:mc="http://schemas.openxmlformats.org/markup-compatibility/2006">
    <mc:Choice xmlns:p14="http://schemas.microsoft.com/office/powerpoint/2010/main" Requires="p14">
      <p:transition p14:dur="250">
        <p:wipe/>
      </p:transition>
    </mc:Choice>
    <mc:Fallback>
      <p:transition>
        <p:wip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06"/>
                                        </p:tgtEl>
                                        <p:attrNameLst>
                                          <p:attrName>style.visibility</p:attrName>
                                        </p:attrNameLst>
                                      </p:cBhvr>
                                      <p:to>
                                        <p:strVal val="visible"/>
                                      </p:to>
                                    </p:set>
                                    <p:anim calcmode="lin" valueType="num">
                                      <p:cBhvr additive="base">
                                        <p:cTn id="7" dur="500" fill="hold"/>
                                        <p:tgtEl>
                                          <p:spTgt spid="106"/>
                                        </p:tgtEl>
                                        <p:attrNameLst>
                                          <p:attrName>ppt_x</p:attrName>
                                        </p:attrNameLst>
                                      </p:cBhvr>
                                      <p:tavLst>
                                        <p:tav tm="0">
                                          <p:val>
                                            <p:strVal val="#ppt_x"/>
                                          </p:val>
                                        </p:tav>
                                        <p:tav tm="100000">
                                          <p:val>
                                            <p:strVal val="#ppt_x"/>
                                          </p:val>
                                        </p:tav>
                                      </p:tavLst>
                                    </p:anim>
                                    <p:anim calcmode="lin" valueType="num">
                                      <p:cBhvr additive="base">
                                        <p:cTn id="8" dur="500" fill="hold"/>
                                        <p:tgtEl>
                                          <p:spTgt spid="106"/>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21518"/>
                                        </p:tgtEl>
                                        <p:attrNameLst>
                                          <p:attrName>style.visibility</p:attrName>
                                        </p:attrNameLst>
                                      </p:cBhvr>
                                      <p:to>
                                        <p:strVal val="visible"/>
                                      </p:to>
                                    </p:set>
                                    <p:anim calcmode="lin" valueType="num">
                                      <p:cBhvr additive="base">
                                        <p:cTn id="11" dur="500" fill="hold"/>
                                        <p:tgtEl>
                                          <p:spTgt spid="21518"/>
                                        </p:tgtEl>
                                        <p:attrNameLst>
                                          <p:attrName>ppt_x</p:attrName>
                                        </p:attrNameLst>
                                      </p:cBhvr>
                                      <p:tavLst>
                                        <p:tav tm="0">
                                          <p:val>
                                            <p:strVal val="#ppt_x"/>
                                          </p:val>
                                        </p:tav>
                                        <p:tav tm="100000">
                                          <p:val>
                                            <p:strVal val="#ppt_x"/>
                                          </p:val>
                                        </p:tav>
                                      </p:tavLst>
                                    </p:anim>
                                    <p:anim calcmode="lin" valueType="num">
                                      <p:cBhvr additive="base">
                                        <p:cTn id="12" dur="500" fill="hold"/>
                                        <p:tgtEl>
                                          <p:spTgt spid="21518"/>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21522"/>
                                        </p:tgtEl>
                                        <p:attrNameLst>
                                          <p:attrName>style.visibility</p:attrName>
                                        </p:attrNameLst>
                                      </p:cBhvr>
                                      <p:to>
                                        <p:strVal val="visible"/>
                                      </p:to>
                                    </p:set>
                                    <p:anim calcmode="lin" valueType="num">
                                      <p:cBhvr additive="base">
                                        <p:cTn id="15" dur="500" fill="hold"/>
                                        <p:tgtEl>
                                          <p:spTgt spid="21522"/>
                                        </p:tgtEl>
                                        <p:attrNameLst>
                                          <p:attrName>ppt_x</p:attrName>
                                        </p:attrNameLst>
                                      </p:cBhvr>
                                      <p:tavLst>
                                        <p:tav tm="0">
                                          <p:val>
                                            <p:strVal val="#ppt_x"/>
                                          </p:val>
                                        </p:tav>
                                        <p:tav tm="100000">
                                          <p:val>
                                            <p:strVal val="#ppt_x"/>
                                          </p:val>
                                        </p:tav>
                                      </p:tavLst>
                                    </p:anim>
                                    <p:anim calcmode="lin" valueType="num">
                                      <p:cBhvr additive="base">
                                        <p:cTn id="16" dur="500" fill="hold"/>
                                        <p:tgtEl>
                                          <p:spTgt spid="21522"/>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grpId="0" nodeType="clickEffect">
                                  <p:stCondLst>
                                    <p:cond delay="0"/>
                                  </p:stCondLst>
                                  <p:childTnLst>
                                    <p:set>
                                      <p:cBhvr>
                                        <p:cTn id="20" dur="1" fill="hold">
                                          <p:stCondLst>
                                            <p:cond delay="0"/>
                                          </p:stCondLst>
                                        </p:cTn>
                                        <p:tgtEl>
                                          <p:spTgt spid="21519"/>
                                        </p:tgtEl>
                                        <p:attrNameLst>
                                          <p:attrName>style.visibility</p:attrName>
                                        </p:attrNameLst>
                                      </p:cBhvr>
                                      <p:to>
                                        <p:strVal val="visible"/>
                                      </p:to>
                                    </p:set>
                                    <p:anim calcmode="lin" valueType="num">
                                      <p:cBhvr additive="base">
                                        <p:cTn id="21" dur="500" fill="hold"/>
                                        <p:tgtEl>
                                          <p:spTgt spid="21519"/>
                                        </p:tgtEl>
                                        <p:attrNameLst>
                                          <p:attrName>ppt_x</p:attrName>
                                        </p:attrNameLst>
                                      </p:cBhvr>
                                      <p:tavLst>
                                        <p:tav tm="0">
                                          <p:val>
                                            <p:strVal val="#ppt_x"/>
                                          </p:val>
                                        </p:tav>
                                        <p:tav tm="100000">
                                          <p:val>
                                            <p:strVal val="#ppt_x"/>
                                          </p:val>
                                        </p:tav>
                                      </p:tavLst>
                                    </p:anim>
                                    <p:anim calcmode="lin" valueType="num">
                                      <p:cBhvr additive="base">
                                        <p:cTn id="22" dur="500" fill="hold"/>
                                        <p:tgtEl>
                                          <p:spTgt spid="21519"/>
                                        </p:tgtEl>
                                        <p:attrNameLst>
                                          <p:attrName>ppt_y</p:attrName>
                                        </p:attrNameLst>
                                      </p:cBhvr>
                                      <p:tavLst>
                                        <p:tav tm="0">
                                          <p:val>
                                            <p:strVal val="1+#ppt_h/2"/>
                                          </p:val>
                                        </p:tav>
                                        <p:tav tm="100000">
                                          <p:val>
                                            <p:strVal val="#ppt_y"/>
                                          </p:val>
                                        </p:tav>
                                      </p:tavLst>
                                    </p:anim>
                                  </p:childTnLst>
                                </p:cTn>
                              </p:par>
                              <p:par>
                                <p:cTn id="23" presetID="2" presetClass="entr" presetSubtype="4" fill="hold" nodeType="withEffect">
                                  <p:stCondLst>
                                    <p:cond delay="0"/>
                                  </p:stCondLst>
                                  <p:childTnLst>
                                    <p:set>
                                      <p:cBhvr>
                                        <p:cTn id="24" dur="1" fill="hold">
                                          <p:stCondLst>
                                            <p:cond delay="0"/>
                                          </p:stCondLst>
                                        </p:cTn>
                                        <p:tgtEl>
                                          <p:spTgt spid="105"/>
                                        </p:tgtEl>
                                        <p:attrNameLst>
                                          <p:attrName>style.visibility</p:attrName>
                                        </p:attrNameLst>
                                      </p:cBhvr>
                                      <p:to>
                                        <p:strVal val="visible"/>
                                      </p:to>
                                    </p:set>
                                    <p:anim calcmode="lin" valueType="num">
                                      <p:cBhvr additive="base">
                                        <p:cTn id="25" dur="500" fill="hold"/>
                                        <p:tgtEl>
                                          <p:spTgt spid="105"/>
                                        </p:tgtEl>
                                        <p:attrNameLst>
                                          <p:attrName>ppt_x</p:attrName>
                                        </p:attrNameLst>
                                      </p:cBhvr>
                                      <p:tavLst>
                                        <p:tav tm="0">
                                          <p:val>
                                            <p:strVal val="#ppt_x"/>
                                          </p:val>
                                        </p:tav>
                                        <p:tav tm="100000">
                                          <p:val>
                                            <p:strVal val="#ppt_x"/>
                                          </p:val>
                                        </p:tav>
                                      </p:tavLst>
                                    </p:anim>
                                    <p:anim calcmode="lin" valueType="num">
                                      <p:cBhvr additive="base">
                                        <p:cTn id="26" dur="500" fill="hold"/>
                                        <p:tgtEl>
                                          <p:spTgt spid="105"/>
                                        </p:tgtEl>
                                        <p:attrNameLst>
                                          <p:attrName>ppt_y</p:attrName>
                                        </p:attrNameLst>
                                      </p:cBhvr>
                                      <p:tavLst>
                                        <p:tav tm="0">
                                          <p:val>
                                            <p:strVal val="1+#ppt_h/2"/>
                                          </p:val>
                                        </p:tav>
                                        <p:tav tm="100000">
                                          <p:val>
                                            <p:strVal val="#ppt_y"/>
                                          </p:val>
                                        </p:tav>
                                      </p:tavLst>
                                    </p:anim>
                                  </p:childTnLst>
                                </p:cTn>
                              </p:par>
                              <p:par>
                                <p:cTn id="27" presetID="2" presetClass="entr" presetSubtype="4" fill="hold" grpId="0" nodeType="withEffect">
                                  <p:stCondLst>
                                    <p:cond delay="0"/>
                                  </p:stCondLst>
                                  <p:childTnLst>
                                    <p:set>
                                      <p:cBhvr>
                                        <p:cTn id="28" dur="1" fill="hold">
                                          <p:stCondLst>
                                            <p:cond delay="0"/>
                                          </p:stCondLst>
                                        </p:cTn>
                                        <p:tgtEl>
                                          <p:spTgt spid="7"/>
                                        </p:tgtEl>
                                        <p:attrNameLst>
                                          <p:attrName>style.visibility</p:attrName>
                                        </p:attrNameLst>
                                      </p:cBhvr>
                                      <p:to>
                                        <p:strVal val="visible"/>
                                      </p:to>
                                    </p:set>
                                    <p:anim calcmode="lin" valueType="num">
                                      <p:cBhvr additive="base">
                                        <p:cTn id="29" dur="500" fill="hold"/>
                                        <p:tgtEl>
                                          <p:spTgt spid="7"/>
                                        </p:tgtEl>
                                        <p:attrNameLst>
                                          <p:attrName>ppt_x</p:attrName>
                                        </p:attrNameLst>
                                      </p:cBhvr>
                                      <p:tavLst>
                                        <p:tav tm="0">
                                          <p:val>
                                            <p:strVal val="#ppt_x"/>
                                          </p:val>
                                        </p:tav>
                                        <p:tav tm="100000">
                                          <p:val>
                                            <p:strVal val="#ppt_x"/>
                                          </p:val>
                                        </p:tav>
                                      </p:tavLst>
                                    </p:anim>
                                    <p:anim calcmode="lin" valueType="num">
                                      <p:cBhvr additive="base">
                                        <p:cTn id="30"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nodeType="clickEffect">
                                  <p:stCondLst>
                                    <p:cond delay="0"/>
                                  </p:stCondLst>
                                  <p:childTnLst>
                                    <p:set>
                                      <p:cBhvr>
                                        <p:cTn id="34" dur="1" fill="hold">
                                          <p:stCondLst>
                                            <p:cond delay="0"/>
                                          </p:stCondLst>
                                        </p:cTn>
                                        <p:tgtEl>
                                          <p:spTgt spid="102"/>
                                        </p:tgtEl>
                                        <p:attrNameLst>
                                          <p:attrName>style.visibility</p:attrName>
                                        </p:attrNameLst>
                                      </p:cBhvr>
                                      <p:to>
                                        <p:strVal val="visible"/>
                                      </p:to>
                                    </p:set>
                                    <p:anim calcmode="lin" valueType="num">
                                      <p:cBhvr additive="base">
                                        <p:cTn id="35" dur="500" fill="hold"/>
                                        <p:tgtEl>
                                          <p:spTgt spid="102"/>
                                        </p:tgtEl>
                                        <p:attrNameLst>
                                          <p:attrName>ppt_x</p:attrName>
                                        </p:attrNameLst>
                                      </p:cBhvr>
                                      <p:tavLst>
                                        <p:tav tm="0">
                                          <p:val>
                                            <p:strVal val="#ppt_x"/>
                                          </p:val>
                                        </p:tav>
                                        <p:tav tm="100000">
                                          <p:val>
                                            <p:strVal val="#ppt_x"/>
                                          </p:val>
                                        </p:tav>
                                      </p:tavLst>
                                    </p:anim>
                                    <p:anim calcmode="lin" valueType="num">
                                      <p:cBhvr additive="base">
                                        <p:cTn id="36" dur="500" fill="hold"/>
                                        <p:tgtEl>
                                          <p:spTgt spid="102"/>
                                        </p:tgtEl>
                                        <p:attrNameLst>
                                          <p:attrName>ppt_y</p:attrName>
                                        </p:attrNameLst>
                                      </p:cBhvr>
                                      <p:tavLst>
                                        <p:tav tm="0">
                                          <p:val>
                                            <p:strVal val="1+#ppt_h/2"/>
                                          </p:val>
                                        </p:tav>
                                        <p:tav tm="100000">
                                          <p:val>
                                            <p:strVal val="#ppt_y"/>
                                          </p:val>
                                        </p:tav>
                                      </p:tavLst>
                                    </p:anim>
                                  </p:childTnLst>
                                </p:cTn>
                              </p:par>
                              <p:par>
                                <p:cTn id="37" presetID="2" presetClass="entr" presetSubtype="4" fill="hold" grpId="0" nodeType="withEffect">
                                  <p:stCondLst>
                                    <p:cond delay="0"/>
                                  </p:stCondLst>
                                  <p:childTnLst>
                                    <p:set>
                                      <p:cBhvr>
                                        <p:cTn id="38" dur="1" fill="hold">
                                          <p:stCondLst>
                                            <p:cond delay="0"/>
                                          </p:stCondLst>
                                        </p:cTn>
                                        <p:tgtEl>
                                          <p:spTgt spid="21520"/>
                                        </p:tgtEl>
                                        <p:attrNameLst>
                                          <p:attrName>style.visibility</p:attrName>
                                        </p:attrNameLst>
                                      </p:cBhvr>
                                      <p:to>
                                        <p:strVal val="visible"/>
                                      </p:to>
                                    </p:set>
                                    <p:anim calcmode="lin" valueType="num">
                                      <p:cBhvr additive="base">
                                        <p:cTn id="39" dur="500" fill="hold"/>
                                        <p:tgtEl>
                                          <p:spTgt spid="21520"/>
                                        </p:tgtEl>
                                        <p:attrNameLst>
                                          <p:attrName>ppt_x</p:attrName>
                                        </p:attrNameLst>
                                      </p:cBhvr>
                                      <p:tavLst>
                                        <p:tav tm="0">
                                          <p:val>
                                            <p:strVal val="#ppt_x"/>
                                          </p:val>
                                        </p:tav>
                                        <p:tav tm="100000">
                                          <p:val>
                                            <p:strVal val="#ppt_x"/>
                                          </p:val>
                                        </p:tav>
                                      </p:tavLst>
                                    </p:anim>
                                    <p:anim calcmode="lin" valueType="num">
                                      <p:cBhvr additive="base">
                                        <p:cTn id="40" dur="500" fill="hold"/>
                                        <p:tgtEl>
                                          <p:spTgt spid="21520"/>
                                        </p:tgtEl>
                                        <p:attrNameLst>
                                          <p:attrName>ppt_y</p:attrName>
                                        </p:attrNameLst>
                                      </p:cBhvr>
                                      <p:tavLst>
                                        <p:tav tm="0">
                                          <p:val>
                                            <p:strVal val="1+#ppt_h/2"/>
                                          </p:val>
                                        </p:tav>
                                        <p:tav tm="100000">
                                          <p:val>
                                            <p:strVal val="#ppt_y"/>
                                          </p:val>
                                        </p:tav>
                                      </p:tavLst>
                                    </p:anim>
                                  </p:childTnLst>
                                </p:cTn>
                              </p:par>
                              <p:par>
                                <p:cTn id="41" presetID="2" presetClass="entr" presetSubtype="4" fill="hold" grpId="0" nodeType="withEffect">
                                  <p:stCondLst>
                                    <p:cond delay="0"/>
                                  </p:stCondLst>
                                  <p:childTnLst>
                                    <p:set>
                                      <p:cBhvr>
                                        <p:cTn id="42" dur="1" fill="hold">
                                          <p:stCondLst>
                                            <p:cond delay="0"/>
                                          </p:stCondLst>
                                        </p:cTn>
                                        <p:tgtEl>
                                          <p:spTgt spid="8"/>
                                        </p:tgtEl>
                                        <p:attrNameLst>
                                          <p:attrName>style.visibility</p:attrName>
                                        </p:attrNameLst>
                                      </p:cBhvr>
                                      <p:to>
                                        <p:strVal val="visible"/>
                                      </p:to>
                                    </p:set>
                                    <p:anim calcmode="lin" valueType="num">
                                      <p:cBhvr additive="base">
                                        <p:cTn id="43" dur="500" fill="hold"/>
                                        <p:tgtEl>
                                          <p:spTgt spid="8"/>
                                        </p:tgtEl>
                                        <p:attrNameLst>
                                          <p:attrName>ppt_x</p:attrName>
                                        </p:attrNameLst>
                                      </p:cBhvr>
                                      <p:tavLst>
                                        <p:tav tm="0">
                                          <p:val>
                                            <p:strVal val="#ppt_x"/>
                                          </p:val>
                                        </p:tav>
                                        <p:tav tm="100000">
                                          <p:val>
                                            <p:strVal val="#ppt_x"/>
                                          </p:val>
                                        </p:tav>
                                      </p:tavLst>
                                    </p:anim>
                                    <p:anim calcmode="lin" valueType="num">
                                      <p:cBhvr additive="base">
                                        <p:cTn id="44"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518" grpId="0"/>
      <p:bldP spid="21522" grpId="0"/>
      <p:bldP spid="21518" grpId="1"/>
      <p:bldP spid="21522" grpId="1"/>
      <p:bldP spid="21519" grpId="0"/>
      <p:bldP spid="7" grpId="0"/>
      <p:bldP spid="21519" grpId="1"/>
      <p:bldP spid="7" grpId="1"/>
      <p:bldP spid="21520" grpId="0"/>
      <p:bldP spid="8" grpId="0"/>
      <p:bldP spid="21520" grpId="1"/>
      <p:bldP spid="8" grpId="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32500" y="195486"/>
            <a:ext cx="3257550" cy="368300"/>
          </a:xfrm>
          <a:prstGeom prst="rect">
            <a:avLst/>
          </a:prstGeom>
          <a:noFill/>
        </p:spPr>
        <p:txBody>
          <a:bodyPr wrap="none" rtlCol="0">
            <a:spAutoFit/>
          </a:bodyPr>
          <a:lstStyle/>
          <a:p>
            <a:pPr algn="l"/>
            <a:r>
              <a:rPr lang="en-US" altLang="zh-CN" b="1" dirty="0" smtClean="0">
                <a:solidFill>
                  <a:schemeClr val="bg1"/>
                </a:solidFill>
                <a:latin typeface="微软雅黑" panose="020B0503020204020204" pitchFamily="34" charset="-122"/>
                <a:ea typeface="微软雅黑" panose="020B0503020204020204" pitchFamily="34" charset="-122"/>
                <a:sym typeface="+mn-ea"/>
              </a:rPr>
              <a:t>3</a:t>
            </a:r>
            <a:r>
              <a:rPr lang="zh-CN" altLang="en-US" b="1" dirty="0" smtClean="0">
                <a:solidFill>
                  <a:schemeClr val="bg1"/>
                </a:solidFill>
                <a:latin typeface="微软雅黑" panose="020B0503020204020204" pitchFamily="34" charset="-122"/>
                <a:ea typeface="微软雅黑" panose="020B0503020204020204" pitchFamily="34" charset="-122"/>
                <a:sym typeface="+mn-ea"/>
              </a:rPr>
              <a:t>、</a:t>
            </a:r>
            <a:r>
              <a:rPr lang="zh-CN" altLang="en-US" b="1" dirty="0">
                <a:solidFill>
                  <a:schemeClr val="bg1"/>
                </a:solidFill>
                <a:latin typeface="微软雅黑" panose="020B0503020204020204" pitchFamily="34" charset="-122"/>
                <a:ea typeface="微软雅黑" panose="020B0503020204020204" pitchFamily="34" charset="-122"/>
                <a:sym typeface="+mn-ea"/>
              </a:rPr>
              <a:t>Company </a:t>
            </a:r>
            <a:r>
              <a:rPr lang="en-US" altLang="zh-CN" b="1" dirty="0">
                <a:solidFill>
                  <a:schemeClr val="bg1"/>
                </a:solidFill>
                <a:latin typeface="微软雅黑" panose="020B0503020204020204" pitchFamily="34" charset="-122"/>
                <a:ea typeface="微软雅黑" panose="020B0503020204020204" pitchFamily="34" charset="-122"/>
                <a:sym typeface="+mn-ea"/>
              </a:rPr>
              <a:t>D</a:t>
            </a:r>
            <a:r>
              <a:rPr lang="zh-CN" altLang="en-US" b="1" dirty="0">
                <a:solidFill>
                  <a:schemeClr val="bg1"/>
                </a:solidFill>
                <a:latin typeface="微软雅黑" panose="020B0503020204020204" pitchFamily="34" charset="-122"/>
                <a:ea typeface="微软雅黑" panose="020B0503020204020204" pitchFamily="34" charset="-122"/>
                <a:sym typeface="+mn-ea"/>
              </a:rPr>
              <a:t>evelopment</a:t>
            </a:r>
            <a:endParaRPr lang="zh-CN" altLang="en-US" b="1" dirty="0">
              <a:solidFill>
                <a:schemeClr val="bg1"/>
              </a:solidFill>
              <a:latin typeface="微软雅黑" panose="020B0503020204020204" pitchFamily="34" charset="-122"/>
              <a:ea typeface="微软雅黑" panose="020B0503020204020204" pitchFamily="34" charset="-122"/>
            </a:endParaRPr>
          </a:p>
        </p:txBody>
      </p:sp>
      <p:grpSp>
        <p:nvGrpSpPr>
          <p:cNvPr id="87" name="Group 3"/>
          <p:cNvGrpSpPr>
            <a:grpSpLocks noChangeAspect="1"/>
          </p:cNvGrpSpPr>
          <p:nvPr/>
        </p:nvGrpSpPr>
        <p:grpSpPr bwMode="auto">
          <a:xfrm rot="0">
            <a:off x="1122045" y="1146810"/>
            <a:ext cx="2754630" cy="2753995"/>
            <a:chOff x="0" y="0"/>
            <a:chExt cx="3060000" cy="3060000"/>
          </a:xfrm>
        </p:grpSpPr>
        <p:sp>
          <p:nvSpPr>
            <p:cNvPr id="89" name="椭圆 29"/>
            <p:cNvSpPr>
              <a:spLocks noChangeAspect="1"/>
            </p:cNvSpPr>
            <p:nvPr/>
          </p:nvSpPr>
          <p:spPr bwMode="auto">
            <a:xfrm>
              <a:off x="0" y="0"/>
              <a:ext cx="3060000" cy="3060000"/>
            </a:xfrm>
            <a:prstGeom prst="ellipse">
              <a:avLst/>
            </a:prstGeom>
            <a:solidFill>
              <a:srgbClr val="FFFFFF"/>
            </a:solidFill>
            <a:ln w="76200">
              <a:solidFill>
                <a:schemeClr val="accent5">
                  <a:lumMod val="50000"/>
                </a:schemeClr>
              </a:solidFill>
              <a:round/>
            </a:ln>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en-US">
                <a:solidFill>
                  <a:srgbClr val="FFFFFF"/>
                </a:solidFill>
                <a:latin typeface="Calibri" panose="020F0502020204030204" charset="0"/>
              </a:endParaRPr>
            </a:p>
          </p:txBody>
        </p:sp>
        <p:sp>
          <p:nvSpPr>
            <p:cNvPr id="90" name="椭圆 30"/>
            <p:cNvSpPr>
              <a:spLocks noChangeAspect="1"/>
            </p:cNvSpPr>
            <p:nvPr/>
          </p:nvSpPr>
          <p:spPr bwMode="auto">
            <a:xfrm>
              <a:off x="234571" y="234570"/>
              <a:ext cx="2590858" cy="2590860"/>
            </a:xfrm>
            <a:prstGeom prst="ellipse">
              <a:avLst/>
            </a:prstGeom>
            <a:solidFill>
              <a:schemeClr val="bg1">
                <a:alpha val="25098"/>
              </a:schemeClr>
            </a:solidFill>
            <a:ln w="76200">
              <a:solidFill>
                <a:srgbClr val="595959">
                  <a:alpha val="25098"/>
                </a:srgbClr>
              </a:solidFill>
              <a:round/>
            </a:ln>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en-US">
                <a:solidFill>
                  <a:srgbClr val="FFFFFF"/>
                </a:solidFill>
                <a:latin typeface="Calibri" panose="020F0502020204030204" charset="0"/>
              </a:endParaRPr>
            </a:p>
          </p:txBody>
        </p:sp>
      </p:grpSp>
      <p:grpSp>
        <p:nvGrpSpPr>
          <p:cNvPr id="91" name="Group 8"/>
          <p:cNvGrpSpPr/>
          <p:nvPr/>
        </p:nvGrpSpPr>
        <p:grpSpPr bwMode="auto">
          <a:xfrm>
            <a:off x="3420203" y="1131674"/>
            <a:ext cx="4371975" cy="592624"/>
            <a:chOff x="0" y="0"/>
            <a:chExt cx="4372005" cy="592699"/>
          </a:xfrm>
        </p:grpSpPr>
        <p:sp>
          <p:nvSpPr>
            <p:cNvPr id="92" name="矩形 33"/>
            <p:cNvSpPr/>
            <p:nvPr/>
          </p:nvSpPr>
          <p:spPr bwMode="auto">
            <a:xfrm>
              <a:off x="0" y="0"/>
              <a:ext cx="4372005" cy="388800"/>
            </a:xfrm>
            <a:prstGeom prst="rect">
              <a:avLst/>
            </a:prstGeom>
            <a:solidFill>
              <a:schemeClr val="accent5">
                <a:lumMod val="50000"/>
                <a:alpha val="79999"/>
              </a:schemeClr>
            </a:solidFill>
            <a:ln w="12700">
              <a:solidFill>
                <a:schemeClr val="bg1"/>
              </a:solidFill>
              <a:miter lim="800000"/>
            </a:ln>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buClr>
                  <a:srgbClr val="FF0000"/>
                </a:buClr>
                <a:buSzPct val="70000"/>
              </a:pPr>
              <a:endParaRPr lang="zh-CN" altLang="en-US" sz="2000">
                <a:solidFill>
                  <a:schemeClr val="tx2"/>
                </a:solidFill>
                <a:ea typeface="微软雅黑" panose="020B0503020204020204" pitchFamily="34" charset="-122"/>
              </a:endParaRPr>
            </a:p>
          </p:txBody>
        </p:sp>
        <p:sp>
          <p:nvSpPr>
            <p:cNvPr id="93" name="TextBox 146"/>
            <p:cNvSpPr txBox="1">
              <a:spLocks noChangeArrowheads="1"/>
            </p:cNvSpPr>
            <p:nvPr/>
          </p:nvSpPr>
          <p:spPr bwMode="auto">
            <a:xfrm>
              <a:off x="192882" y="39544"/>
              <a:ext cx="2448760" cy="5531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lvl="0" eaLnBrk="1" hangingPunct="1"/>
              <a:r>
                <a:rPr lang="en-US" altLang="zh-CN" sz="1500" dirty="0">
                  <a:solidFill>
                    <a:schemeClr val="bg1"/>
                  </a:solidFill>
                  <a:latin typeface="微软雅黑" panose="020B0503020204020204" pitchFamily="34" charset="-122"/>
                  <a:ea typeface="微软雅黑" panose="020B0503020204020204" pitchFamily="34" charset="-122"/>
                </a:rPr>
                <a:t>Build a first-class team</a:t>
              </a:r>
              <a:endParaRPr lang="en-US" altLang="zh-CN" sz="1500" dirty="0">
                <a:solidFill>
                  <a:schemeClr val="bg1"/>
                </a:solidFill>
                <a:latin typeface="微软雅黑" panose="020B0503020204020204" pitchFamily="34" charset="-122"/>
                <a:ea typeface="微软雅黑" panose="020B0503020204020204" pitchFamily="34" charset="-122"/>
              </a:endParaRPr>
            </a:p>
            <a:p>
              <a:pPr eaLnBrk="1" hangingPunct="1"/>
              <a:r>
                <a:rPr lang="zh-CN" altLang="en-US" sz="1500" dirty="0" smtClean="0">
                  <a:solidFill>
                    <a:schemeClr val="bg1"/>
                  </a:solidFill>
                  <a:latin typeface="微软雅黑" panose="020B0503020204020204" pitchFamily="34" charset="-122"/>
                  <a:ea typeface="微软雅黑" panose="020B0503020204020204" pitchFamily="34" charset="-122"/>
                </a:rPr>
                <a:t>          </a:t>
              </a:r>
              <a:endParaRPr lang="en-US" sz="1500" dirty="0">
                <a:solidFill>
                  <a:schemeClr val="bg1"/>
                </a:solidFill>
                <a:latin typeface="微软雅黑" panose="020B0503020204020204" pitchFamily="34" charset="-122"/>
                <a:ea typeface="微软雅黑" panose="020B0503020204020204" pitchFamily="34" charset="-122"/>
              </a:endParaRPr>
            </a:p>
          </p:txBody>
        </p:sp>
      </p:grpSp>
      <p:grpSp>
        <p:nvGrpSpPr>
          <p:cNvPr id="95" name="Group 12"/>
          <p:cNvGrpSpPr/>
          <p:nvPr/>
        </p:nvGrpSpPr>
        <p:grpSpPr bwMode="auto">
          <a:xfrm>
            <a:off x="4092351" y="2242319"/>
            <a:ext cx="3729038" cy="388938"/>
            <a:chOff x="0" y="0"/>
            <a:chExt cx="3729063" cy="388930"/>
          </a:xfrm>
        </p:grpSpPr>
        <p:sp>
          <p:nvSpPr>
            <p:cNvPr id="96" name="矩形 32"/>
            <p:cNvSpPr/>
            <p:nvPr/>
          </p:nvSpPr>
          <p:spPr bwMode="auto">
            <a:xfrm>
              <a:off x="0" y="0"/>
              <a:ext cx="3729063" cy="388930"/>
            </a:xfrm>
            <a:prstGeom prst="rect">
              <a:avLst/>
            </a:prstGeom>
            <a:solidFill>
              <a:schemeClr val="accent5">
                <a:lumMod val="50000"/>
                <a:alpha val="79999"/>
              </a:schemeClr>
            </a:solidFill>
            <a:ln w="12700">
              <a:solidFill>
                <a:schemeClr val="bg1"/>
              </a:solidFill>
              <a:miter lim="800000"/>
            </a:ln>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fontAlgn="ctr">
                <a:buClr>
                  <a:srgbClr val="FF0000"/>
                </a:buClr>
                <a:buSzPct val="70000"/>
              </a:pPr>
              <a:endParaRPr lang="zh-CN" altLang="en-US" sz="2000">
                <a:solidFill>
                  <a:schemeClr val="tx2"/>
                </a:solidFill>
                <a:latin typeface="Calibri" panose="020F0502020204030204" charset="0"/>
                <a:ea typeface="微软雅黑" panose="020B0503020204020204" pitchFamily="34" charset="-122"/>
              </a:endParaRPr>
            </a:p>
          </p:txBody>
        </p:sp>
        <p:sp>
          <p:nvSpPr>
            <p:cNvPr id="97" name="TextBox 146"/>
            <p:cNvSpPr txBox="1">
              <a:spLocks noChangeArrowheads="1"/>
            </p:cNvSpPr>
            <p:nvPr/>
          </p:nvSpPr>
          <p:spPr bwMode="auto">
            <a:xfrm>
              <a:off x="255719" y="26441"/>
              <a:ext cx="2751100" cy="3219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zh-CN" altLang="en-US" sz="1500" dirty="0" smtClean="0">
                  <a:solidFill>
                    <a:schemeClr val="bg1"/>
                  </a:solidFill>
                  <a:latin typeface="微软雅黑" panose="020B0503020204020204" pitchFamily="34" charset="-122"/>
                  <a:ea typeface="微软雅黑" panose="020B0503020204020204" pitchFamily="34" charset="-122"/>
                </a:rPr>
                <a:t>Guarantee first-class quality</a:t>
              </a:r>
              <a:endParaRPr lang="zh-CN" altLang="en-US" sz="1500" dirty="0" smtClean="0">
                <a:solidFill>
                  <a:schemeClr val="bg1"/>
                </a:solidFill>
                <a:latin typeface="微软雅黑" panose="020B0503020204020204" pitchFamily="34" charset="-122"/>
                <a:ea typeface="微软雅黑" panose="020B0503020204020204" pitchFamily="34" charset="-122"/>
              </a:endParaRPr>
            </a:p>
          </p:txBody>
        </p:sp>
      </p:grpSp>
      <p:grpSp>
        <p:nvGrpSpPr>
          <p:cNvPr id="99" name="Group 16"/>
          <p:cNvGrpSpPr/>
          <p:nvPr/>
        </p:nvGrpSpPr>
        <p:grpSpPr bwMode="auto">
          <a:xfrm>
            <a:off x="3454944" y="3394447"/>
            <a:ext cx="4371975" cy="388937"/>
            <a:chOff x="0" y="0"/>
            <a:chExt cx="4372005" cy="388388"/>
          </a:xfrm>
        </p:grpSpPr>
        <p:sp>
          <p:nvSpPr>
            <p:cNvPr id="100" name="矩形 31"/>
            <p:cNvSpPr/>
            <p:nvPr/>
          </p:nvSpPr>
          <p:spPr bwMode="auto">
            <a:xfrm>
              <a:off x="0" y="0"/>
              <a:ext cx="4372005" cy="388388"/>
            </a:xfrm>
            <a:prstGeom prst="rect">
              <a:avLst/>
            </a:prstGeom>
            <a:solidFill>
              <a:schemeClr val="accent5">
                <a:lumMod val="50000"/>
                <a:alpha val="79999"/>
              </a:schemeClr>
            </a:solidFill>
            <a:ln w="12700">
              <a:solidFill>
                <a:schemeClr val="bg1"/>
              </a:solidFill>
              <a:miter lim="800000"/>
            </a:ln>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fontAlgn="ctr">
                <a:buClr>
                  <a:srgbClr val="FF0000"/>
                </a:buClr>
                <a:buSzPct val="70000"/>
              </a:pPr>
              <a:endParaRPr lang="zh-CN" altLang="en-US" sz="2000">
                <a:solidFill>
                  <a:schemeClr val="tx2"/>
                </a:solidFill>
                <a:latin typeface="Calibri" panose="020F0502020204030204" charset="0"/>
                <a:ea typeface="微软雅黑" panose="020B0503020204020204" pitchFamily="34" charset="-122"/>
              </a:endParaRPr>
            </a:p>
          </p:txBody>
        </p:sp>
        <p:sp>
          <p:nvSpPr>
            <p:cNvPr id="101" name="TextBox 146"/>
            <p:cNvSpPr txBox="1">
              <a:spLocks noChangeArrowheads="1"/>
            </p:cNvSpPr>
            <p:nvPr/>
          </p:nvSpPr>
          <p:spPr bwMode="auto">
            <a:xfrm>
              <a:off x="540865" y="41271"/>
              <a:ext cx="3456879" cy="3214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en-US" sz="1500" dirty="0">
                  <a:solidFill>
                    <a:schemeClr val="bg1"/>
                  </a:solidFill>
                  <a:latin typeface="微软雅黑" panose="020B0503020204020204" pitchFamily="34" charset="-122"/>
                  <a:ea typeface="微软雅黑" panose="020B0503020204020204" pitchFamily="34" charset="-122"/>
                </a:rPr>
                <a:t>Provide first-class service</a:t>
              </a:r>
              <a:endParaRPr lang="en-US" sz="1500" dirty="0">
                <a:solidFill>
                  <a:schemeClr val="bg1"/>
                </a:solidFill>
                <a:latin typeface="微软雅黑" panose="020B0503020204020204" pitchFamily="34" charset="-122"/>
                <a:ea typeface="微软雅黑" panose="020B0503020204020204" pitchFamily="34" charset="-122"/>
              </a:endParaRPr>
            </a:p>
          </p:txBody>
        </p:sp>
      </p:grpSp>
      <p:grpSp>
        <p:nvGrpSpPr>
          <p:cNvPr id="103" name="Group 20"/>
          <p:cNvGrpSpPr/>
          <p:nvPr/>
        </p:nvGrpSpPr>
        <p:grpSpPr bwMode="auto">
          <a:xfrm>
            <a:off x="2773138" y="987847"/>
            <a:ext cx="747713" cy="741362"/>
            <a:chOff x="0" y="0"/>
            <a:chExt cx="747186" cy="740914"/>
          </a:xfrm>
        </p:grpSpPr>
        <p:grpSp>
          <p:nvGrpSpPr>
            <p:cNvPr id="104" name="Group 21"/>
            <p:cNvGrpSpPr>
              <a:grpSpLocks noChangeAspect="1"/>
            </p:cNvGrpSpPr>
            <p:nvPr/>
          </p:nvGrpSpPr>
          <p:grpSpPr bwMode="auto">
            <a:xfrm>
              <a:off x="3136" y="0"/>
              <a:ext cx="740914" cy="740914"/>
              <a:chOff x="0" y="0"/>
              <a:chExt cx="823237" cy="823237"/>
            </a:xfrm>
          </p:grpSpPr>
          <p:sp>
            <p:nvSpPr>
              <p:cNvPr id="106" name="椭圆 38"/>
              <p:cNvSpPr>
                <a:spLocks noChangeAspect="1" noChangeArrowheads="1"/>
              </p:cNvSpPr>
              <p:nvPr/>
            </p:nvSpPr>
            <p:spPr bwMode="auto">
              <a:xfrm>
                <a:off x="0" y="0"/>
                <a:ext cx="823237" cy="823237"/>
              </a:xfrm>
              <a:prstGeom prst="ellipse">
                <a:avLst/>
              </a:pr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fontAlgn="ctr">
                  <a:buClr>
                    <a:srgbClr val="FF0000"/>
                  </a:buClr>
                  <a:buSzPct val="70000"/>
                </a:pPr>
                <a:endParaRPr lang="zh-CN" altLang="en-US" sz="2000">
                  <a:solidFill>
                    <a:schemeClr val="tx2"/>
                  </a:solidFill>
                  <a:latin typeface="Calibri" panose="020F0502020204030204" charset="0"/>
                  <a:ea typeface="微软雅黑" panose="020B0503020204020204" pitchFamily="34" charset="-122"/>
                </a:endParaRPr>
              </a:p>
            </p:txBody>
          </p:sp>
          <p:sp>
            <p:nvSpPr>
              <p:cNvPr id="107" name="椭圆 39"/>
              <p:cNvSpPr>
                <a:spLocks noChangeAspect="1"/>
              </p:cNvSpPr>
              <p:nvPr/>
            </p:nvSpPr>
            <p:spPr bwMode="auto">
              <a:xfrm>
                <a:off x="51620" y="51621"/>
                <a:ext cx="720000" cy="720000"/>
              </a:xfrm>
              <a:prstGeom prst="ellipse">
                <a:avLst/>
              </a:prstGeom>
              <a:solidFill>
                <a:schemeClr val="accent5">
                  <a:lumMod val="50000"/>
                  <a:alpha val="79999"/>
                </a:schemeClr>
              </a:solidFill>
              <a:ln w="12700">
                <a:solidFill>
                  <a:schemeClr val="bg1"/>
                </a:solidFill>
                <a:round/>
              </a:ln>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buClr>
                    <a:srgbClr val="FF0000"/>
                  </a:buClr>
                  <a:buSzPct val="70000"/>
                </a:pPr>
                <a:endParaRPr lang="zh-CN" altLang="en-US" sz="2000">
                  <a:solidFill>
                    <a:schemeClr val="tx2"/>
                  </a:solidFill>
                  <a:ea typeface="微软雅黑" panose="020B0503020204020204" pitchFamily="34" charset="-122"/>
                </a:endParaRPr>
              </a:p>
            </p:txBody>
          </p:sp>
        </p:grpSp>
        <p:sp>
          <p:nvSpPr>
            <p:cNvPr id="105" name="Rectangle 13"/>
            <p:cNvSpPr>
              <a:spLocks noChangeArrowheads="1"/>
            </p:cNvSpPr>
            <p:nvPr/>
          </p:nvSpPr>
          <p:spPr bwMode="auto">
            <a:xfrm>
              <a:off x="0" y="170402"/>
              <a:ext cx="74718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r>
                <a:rPr lang="en-US" altLang="zh-CN" sz="2000">
                  <a:solidFill>
                    <a:schemeClr val="bg1"/>
                  </a:solidFill>
                  <a:latin typeface="微软雅黑" panose="020B0503020204020204" pitchFamily="34" charset="-122"/>
                  <a:ea typeface="微软雅黑" panose="020B0503020204020204" pitchFamily="34" charset="-122"/>
                </a:rPr>
                <a:t>1</a:t>
              </a:r>
              <a:endParaRPr lang="zh-CN" altLang="en-US" sz="2000">
                <a:solidFill>
                  <a:schemeClr val="bg1"/>
                </a:solidFill>
                <a:latin typeface="微软雅黑" panose="020B0503020204020204" pitchFamily="34" charset="-122"/>
                <a:ea typeface="微软雅黑" panose="020B0503020204020204" pitchFamily="34" charset="-122"/>
              </a:endParaRPr>
            </a:p>
          </p:txBody>
        </p:sp>
      </p:grpSp>
      <p:grpSp>
        <p:nvGrpSpPr>
          <p:cNvPr id="108" name="Group 25"/>
          <p:cNvGrpSpPr/>
          <p:nvPr/>
        </p:nvGrpSpPr>
        <p:grpSpPr bwMode="auto">
          <a:xfrm>
            <a:off x="3481163" y="2067694"/>
            <a:ext cx="747713" cy="739775"/>
            <a:chOff x="0" y="0"/>
            <a:chExt cx="747186" cy="739990"/>
          </a:xfrm>
        </p:grpSpPr>
        <p:grpSp>
          <p:nvGrpSpPr>
            <p:cNvPr id="109" name="Group 26"/>
            <p:cNvGrpSpPr>
              <a:grpSpLocks noChangeAspect="1"/>
            </p:cNvGrpSpPr>
            <p:nvPr/>
          </p:nvGrpSpPr>
          <p:grpSpPr bwMode="auto">
            <a:xfrm>
              <a:off x="3598" y="0"/>
              <a:ext cx="739990" cy="739990"/>
              <a:chOff x="0" y="0"/>
              <a:chExt cx="822211" cy="822211"/>
            </a:xfrm>
          </p:grpSpPr>
          <p:sp>
            <p:nvSpPr>
              <p:cNvPr id="111" name="椭圆 35"/>
              <p:cNvSpPr>
                <a:spLocks noChangeAspect="1" noChangeArrowheads="1"/>
              </p:cNvSpPr>
              <p:nvPr/>
            </p:nvSpPr>
            <p:spPr bwMode="auto">
              <a:xfrm>
                <a:off x="0" y="0"/>
                <a:ext cx="822211" cy="822211"/>
              </a:xfrm>
              <a:prstGeom prst="ellipse">
                <a:avLst/>
              </a:pr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fontAlgn="ctr">
                  <a:buClr>
                    <a:srgbClr val="FF0000"/>
                  </a:buClr>
                  <a:buSzPct val="70000"/>
                </a:pPr>
                <a:endParaRPr lang="zh-CN" altLang="en-US" sz="2000">
                  <a:solidFill>
                    <a:schemeClr val="tx2"/>
                  </a:solidFill>
                  <a:latin typeface="Calibri" panose="020F0502020204030204" charset="0"/>
                  <a:ea typeface="微软雅黑" panose="020B0503020204020204" pitchFamily="34" charset="-122"/>
                </a:endParaRPr>
              </a:p>
            </p:txBody>
          </p:sp>
          <p:sp>
            <p:nvSpPr>
              <p:cNvPr id="112" name="椭圆 36"/>
              <p:cNvSpPr>
                <a:spLocks noChangeAspect="1"/>
              </p:cNvSpPr>
              <p:nvPr/>
            </p:nvSpPr>
            <p:spPr bwMode="auto">
              <a:xfrm>
                <a:off x="50644" y="51168"/>
                <a:ext cx="720921" cy="719876"/>
              </a:xfrm>
              <a:prstGeom prst="ellipse">
                <a:avLst/>
              </a:prstGeom>
              <a:solidFill>
                <a:schemeClr val="accent5">
                  <a:lumMod val="50000"/>
                  <a:alpha val="79999"/>
                </a:schemeClr>
              </a:solidFill>
              <a:ln w="12700">
                <a:solidFill>
                  <a:srgbClr val="7F7F7F"/>
                </a:solidFill>
                <a:round/>
              </a:ln>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fontAlgn="ctr">
                  <a:buClr>
                    <a:srgbClr val="FF0000"/>
                  </a:buClr>
                  <a:buSzPct val="70000"/>
                </a:pPr>
                <a:endParaRPr lang="zh-CN" altLang="en-US" sz="2000">
                  <a:solidFill>
                    <a:schemeClr val="tx2"/>
                  </a:solidFill>
                  <a:latin typeface="Calibri" panose="020F0502020204030204" charset="0"/>
                  <a:ea typeface="微软雅黑" panose="020B0503020204020204" pitchFamily="34" charset="-122"/>
                </a:endParaRPr>
              </a:p>
            </p:txBody>
          </p:sp>
        </p:grpSp>
        <p:sp>
          <p:nvSpPr>
            <p:cNvPr id="110" name="Rectangle 13"/>
            <p:cNvSpPr>
              <a:spLocks noChangeArrowheads="1"/>
            </p:cNvSpPr>
            <p:nvPr/>
          </p:nvSpPr>
          <p:spPr bwMode="auto">
            <a:xfrm>
              <a:off x="0" y="169940"/>
              <a:ext cx="74718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r>
                <a:rPr lang="en-US" altLang="zh-CN" sz="2000">
                  <a:solidFill>
                    <a:schemeClr val="bg1"/>
                  </a:solidFill>
                  <a:latin typeface="微软雅黑" panose="020B0503020204020204" pitchFamily="34" charset="-122"/>
                  <a:ea typeface="微软雅黑" panose="020B0503020204020204" pitchFamily="34" charset="-122"/>
                </a:rPr>
                <a:t>2</a:t>
              </a:r>
              <a:endParaRPr lang="zh-CN" altLang="en-US" sz="2000">
                <a:solidFill>
                  <a:schemeClr val="bg1"/>
                </a:solidFill>
                <a:latin typeface="微软雅黑" panose="020B0503020204020204" pitchFamily="34" charset="-122"/>
                <a:ea typeface="微软雅黑" panose="020B0503020204020204" pitchFamily="34" charset="-122"/>
              </a:endParaRPr>
            </a:p>
          </p:txBody>
        </p:sp>
      </p:grpSp>
      <p:grpSp>
        <p:nvGrpSpPr>
          <p:cNvPr id="113" name="Group 30"/>
          <p:cNvGrpSpPr/>
          <p:nvPr/>
        </p:nvGrpSpPr>
        <p:grpSpPr bwMode="auto">
          <a:xfrm>
            <a:off x="2778669" y="3219822"/>
            <a:ext cx="747713" cy="739775"/>
            <a:chOff x="0" y="0"/>
            <a:chExt cx="747186" cy="740120"/>
          </a:xfrm>
        </p:grpSpPr>
        <p:grpSp>
          <p:nvGrpSpPr>
            <p:cNvPr id="114" name="Group 31"/>
            <p:cNvGrpSpPr>
              <a:grpSpLocks noChangeAspect="1"/>
            </p:cNvGrpSpPr>
            <p:nvPr/>
          </p:nvGrpSpPr>
          <p:grpSpPr bwMode="auto">
            <a:xfrm>
              <a:off x="3533" y="0"/>
              <a:ext cx="740120" cy="740120"/>
              <a:chOff x="0" y="0"/>
              <a:chExt cx="822355" cy="822355"/>
            </a:xfrm>
          </p:grpSpPr>
          <p:sp>
            <p:nvSpPr>
              <p:cNvPr id="116" name="椭圆 41"/>
              <p:cNvSpPr>
                <a:spLocks noChangeAspect="1" noChangeArrowheads="1"/>
              </p:cNvSpPr>
              <p:nvPr/>
            </p:nvSpPr>
            <p:spPr bwMode="auto">
              <a:xfrm>
                <a:off x="0" y="0"/>
                <a:ext cx="822355" cy="822355"/>
              </a:xfrm>
              <a:prstGeom prst="ellipse">
                <a:avLst/>
              </a:pr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fontAlgn="ctr">
                  <a:buClr>
                    <a:srgbClr val="FF0000"/>
                  </a:buClr>
                  <a:buSzPct val="70000"/>
                </a:pPr>
                <a:endParaRPr lang="zh-CN" altLang="en-US" sz="2000">
                  <a:solidFill>
                    <a:schemeClr val="tx2"/>
                  </a:solidFill>
                  <a:latin typeface="Calibri" panose="020F0502020204030204" charset="0"/>
                  <a:ea typeface="微软雅黑" panose="020B0503020204020204" pitchFamily="34" charset="-122"/>
                </a:endParaRPr>
              </a:p>
            </p:txBody>
          </p:sp>
          <p:sp>
            <p:nvSpPr>
              <p:cNvPr id="117" name="椭圆 42"/>
              <p:cNvSpPr>
                <a:spLocks noChangeAspect="1"/>
              </p:cNvSpPr>
              <p:nvPr/>
            </p:nvSpPr>
            <p:spPr bwMode="auto">
              <a:xfrm>
                <a:off x="50718" y="51177"/>
                <a:ext cx="720921" cy="720002"/>
              </a:xfrm>
              <a:prstGeom prst="ellipse">
                <a:avLst/>
              </a:prstGeom>
              <a:solidFill>
                <a:schemeClr val="accent5">
                  <a:lumMod val="50000"/>
                  <a:alpha val="79999"/>
                </a:schemeClr>
              </a:solidFill>
              <a:ln w="12700">
                <a:solidFill>
                  <a:srgbClr val="595959"/>
                </a:solidFill>
                <a:round/>
              </a:ln>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fontAlgn="ctr">
                  <a:buClr>
                    <a:srgbClr val="FF0000"/>
                  </a:buClr>
                  <a:buSzPct val="70000"/>
                </a:pPr>
                <a:endParaRPr lang="zh-CN" altLang="en-US" sz="2000">
                  <a:solidFill>
                    <a:schemeClr val="tx2"/>
                  </a:solidFill>
                  <a:latin typeface="Calibri" panose="020F0502020204030204" charset="0"/>
                  <a:ea typeface="微软雅黑" panose="020B0503020204020204" pitchFamily="34" charset="-122"/>
                </a:endParaRPr>
              </a:p>
            </p:txBody>
          </p:sp>
        </p:grpSp>
        <p:sp>
          <p:nvSpPr>
            <p:cNvPr id="115" name="Rectangle 13"/>
            <p:cNvSpPr>
              <a:spLocks noChangeArrowheads="1"/>
            </p:cNvSpPr>
            <p:nvPr/>
          </p:nvSpPr>
          <p:spPr bwMode="auto">
            <a:xfrm>
              <a:off x="0" y="170005"/>
              <a:ext cx="74718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r>
                <a:rPr lang="en-US" altLang="zh-CN" sz="2000">
                  <a:solidFill>
                    <a:schemeClr val="bg1"/>
                  </a:solidFill>
                  <a:latin typeface="微软雅黑" panose="020B0503020204020204" pitchFamily="34" charset="-122"/>
                  <a:ea typeface="微软雅黑" panose="020B0503020204020204" pitchFamily="34" charset="-122"/>
                </a:rPr>
                <a:t>3</a:t>
              </a:r>
              <a:endParaRPr lang="zh-CN" altLang="en-US" sz="2000">
                <a:solidFill>
                  <a:schemeClr val="bg1"/>
                </a:solidFill>
                <a:latin typeface="微软雅黑" panose="020B0503020204020204" pitchFamily="34" charset="-122"/>
                <a:ea typeface="微软雅黑" panose="020B0503020204020204" pitchFamily="34" charset="-122"/>
              </a:endParaRPr>
            </a:p>
          </p:txBody>
        </p:sp>
      </p:grpSp>
      <p:sp>
        <p:nvSpPr>
          <p:cNvPr id="3" name="文本框 2"/>
          <p:cNvSpPr txBox="1"/>
          <p:nvPr/>
        </p:nvSpPr>
        <p:spPr>
          <a:xfrm>
            <a:off x="1403350" y="2355850"/>
            <a:ext cx="2383790" cy="337185"/>
          </a:xfrm>
          <a:prstGeom prst="rect">
            <a:avLst/>
          </a:prstGeom>
          <a:noFill/>
        </p:spPr>
        <p:txBody>
          <a:bodyPr wrap="square" rtlCol="0">
            <a:spAutoFit/>
          </a:bodyPr>
          <a:p>
            <a:r>
              <a:rPr lang="en-US" altLang="zh-CN" sz="1600" b="1">
                <a:latin typeface="微软雅黑" panose="020B0503020204020204" pitchFamily="34" charset="-122"/>
                <a:ea typeface="微软雅黑" panose="020B0503020204020204" pitchFamily="34" charset="-122"/>
              </a:rPr>
              <a:t>D</a:t>
            </a:r>
            <a:r>
              <a:rPr lang="zh-CN" altLang="en-US" sz="1600" b="1">
                <a:latin typeface="微软雅黑" panose="020B0503020204020204" pitchFamily="34" charset="-122"/>
                <a:ea typeface="微软雅黑" panose="020B0503020204020204" pitchFamily="34" charset="-122"/>
              </a:rPr>
              <a:t>evelopment Goals</a:t>
            </a:r>
            <a:endParaRPr lang="zh-CN" altLang="en-US" sz="1600" b="1">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p14:dur="250">
        <p:wipe/>
      </p:transition>
    </mc:Choice>
    <mc:Fallback>
      <p:transition>
        <p:wip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103"/>
                                        </p:tgtEl>
                                        <p:attrNameLst>
                                          <p:attrName>style.visibility</p:attrName>
                                        </p:attrNameLst>
                                      </p:cBhvr>
                                      <p:to>
                                        <p:strVal val="visible"/>
                                      </p:to>
                                    </p:set>
                                    <p:animEffect transition="in" filter="blinds(horizontal)">
                                      <p:cBhvr>
                                        <p:cTn id="7" dur="500"/>
                                        <p:tgtEl>
                                          <p:spTgt spid="103"/>
                                        </p:tgtEl>
                                      </p:cBhvr>
                                    </p:animEffect>
                                  </p:childTnLst>
                                </p:cTn>
                              </p:par>
                              <p:par>
                                <p:cTn id="8" presetID="3" presetClass="entr" presetSubtype="10" fill="hold" nodeType="withEffect">
                                  <p:stCondLst>
                                    <p:cond delay="0"/>
                                  </p:stCondLst>
                                  <p:childTnLst>
                                    <p:set>
                                      <p:cBhvr>
                                        <p:cTn id="9" dur="1" fill="hold">
                                          <p:stCondLst>
                                            <p:cond delay="0"/>
                                          </p:stCondLst>
                                        </p:cTn>
                                        <p:tgtEl>
                                          <p:spTgt spid="91"/>
                                        </p:tgtEl>
                                        <p:attrNameLst>
                                          <p:attrName>style.visibility</p:attrName>
                                        </p:attrNameLst>
                                      </p:cBhvr>
                                      <p:to>
                                        <p:strVal val="visible"/>
                                      </p:to>
                                    </p:set>
                                    <p:animEffect transition="in" filter="blinds(horizontal)">
                                      <p:cBhvr>
                                        <p:cTn id="10" dur="500"/>
                                        <p:tgtEl>
                                          <p:spTgt spid="91"/>
                                        </p:tgtEl>
                                      </p:cBhvr>
                                    </p:animEffect>
                                  </p:childTnLst>
                                </p:cTn>
                              </p:par>
                            </p:childTnLst>
                          </p:cTn>
                        </p:par>
                      </p:childTnLst>
                    </p:cTn>
                  </p:par>
                  <p:par>
                    <p:cTn id="11" fill="hold">
                      <p:stCondLst>
                        <p:cond delay="indefinite"/>
                      </p:stCondLst>
                      <p:childTnLst>
                        <p:par>
                          <p:cTn id="12" fill="hold">
                            <p:stCondLst>
                              <p:cond delay="0"/>
                            </p:stCondLst>
                            <p:childTnLst>
                              <p:par>
                                <p:cTn id="13" presetID="3" presetClass="entr" presetSubtype="10" fill="hold" nodeType="clickEffect">
                                  <p:stCondLst>
                                    <p:cond delay="0"/>
                                  </p:stCondLst>
                                  <p:childTnLst>
                                    <p:set>
                                      <p:cBhvr>
                                        <p:cTn id="14" dur="1" fill="hold">
                                          <p:stCondLst>
                                            <p:cond delay="0"/>
                                          </p:stCondLst>
                                        </p:cTn>
                                        <p:tgtEl>
                                          <p:spTgt spid="108"/>
                                        </p:tgtEl>
                                        <p:attrNameLst>
                                          <p:attrName>style.visibility</p:attrName>
                                        </p:attrNameLst>
                                      </p:cBhvr>
                                      <p:to>
                                        <p:strVal val="visible"/>
                                      </p:to>
                                    </p:set>
                                    <p:animEffect transition="in" filter="blinds(horizontal)">
                                      <p:cBhvr>
                                        <p:cTn id="15" dur="500"/>
                                        <p:tgtEl>
                                          <p:spTgt spid="108"/>
                                        </p:tgtEl>
                                      </p:cBhvr>
                                    </p:animEffect>
                                  </p:childTnLst>
                                </p:cTn>
                              </p:par>
                              <p:par>
                                <p:cTn id="16" presetID="3" presetClass="entr" presetSubtype="10" fill="hold" nodeType="withEffect">
                                  <p:stCondLst>
                                    <p:cond delay="0"/>
                                  </p:stCondLst>
                                  <p:childTnLst>
                                    <p:set>
                                      <p:cBhvr>
                                        <p:cTn id="17" dur="1" fill="hold">
                                          <p:stCondLst>
                                            <p:cond delay="0"/>
                                          </p:stCondLst>
                                        </p:cTn>
                                        <p:tgtEl>
                                          <p:spTgt spid="95"/>
                                        </p:tgtEl>
                                        <p:attrNameLst>
                                          <p:attrName>style.visibility</p:attrName>
                                        </p:attrNameLst>
                                      </p:cBhvr>
                                      <p:to>
                                        <p:strVal val="visible"/>
                                      </p:to>
                                    </p:set>
                                    <p:animEffect transition="in" filter="blinds(horizontal)">
                                      <p:cBhvr>
                                        <p:cTn id="18" dur="500"/>
                                        <p:tgtEl>
                                          <p:spTgt spid="95"/>
                                        </p:tgtEl>
                                      </p:cBhvr>
                                    </p:animEffect>
                                  </p:childTnLst>
                                </p:cTn>
                              </p:par>
                            </p:childTnLst>
                          </p:cTn>
                        </p:par>
                      </p:childTnLst>
                    </p:cTn>
                  </p:par>
                  <p:par>
                    <p:cTn id="19" fill="hold">
                      <p:stCondLst>
                        <p:cond delay="indefinite"/>
                      </p:stCondLst>
                      <p:childTnLst>
                        <p:par>
                          <p:cTn id="20" fill="hold">
                            <p:stCondLst>
                              <p:cond delay="0"/>
                            </p:stCondLst>
                            <p:childTnLst>
                              <p:par>
                                <p:cTn id="21" presetID="3" presetClass="entr" presetSubtype="10" fill="hold" nodeType="clickEffect">
                                  <p:stCondLst>
                                    <p:cond delay="0"/>
                                  </p:stCondLst>
                                  <p:childTnLst>
                                    <p:set>
                                      <p:cBhvr>
                                        <p:cTn id="22" dur="1" fill="hold">
                                          <p:stCondLst>
                                            <p:cond delay="0"/>
                                          </p:stCondLst>
                                        </p:cTn>
                                        <p:tgtEl>
                                          <p:spTgt spid="113"/>
                                        </p:tgtEl>
                                        <p:attrNameLst>
                                          <p:attrName>style.visibility</p:attrName>
                                        </p:attrNameLst>
                                      </p:cBhvr>
                                      <p:to>
                                        <p:strVal val="visible"/>
                                      </p:to>
                                    </p:set>
                                    <p:animEffect transition="in" filter="blinds(horizontal)">
                                      <p:cBhvr>
                                        <p:cTn id="23" dur="500"/>
                                        <p:tgtEl>
                                          <p:spTgt spid="113"/>
                                        </p:tgtEl>
                                      </p:cBhvr>
                                    </p:animEffect>
                                  </p:childTnLst>
                                </p:cTn>
                              </p:par>
                              <p:par>
                                <p:cTn id="24" presetID="3" presetClass="entr" presetSubtype="10" fill="hold" nodeType="withEffect">
                                  <p:stCondLst>
                                    <p:cond delay="0"/>
                                  </p:stCondLst>
                                  <p:childTnLst>
                                    <p:set>
                                      <p:cBhvr>
                                        <p:cTn id="25" dur="1" fill="hold">
                                          <p:stCondLst>
                                            <p:cond delay="0"/>
                                          </p:stCondLst>
                                        </p:cTn>
                                        <p:tgtEl>
                                          <p:spTgt spid="99"/>
                                        </p:tgtEl>
                                        <p:attrNameLst>
                                          <p:attrName>style.visibility</p:attrName>
                                        </p:attrNameLst>
                                      </p:cBhvr>
                                      <p:to>
                                        <p:strVal val="visible"/>
                                      </p:to>
                                    </p:set>
                                    <p:animEffect transition="in" filter="blinds(horizontal)">
                                      <p:cBhvr>
                                        <p:cTn id="26" dur="500"/>
                                        <p:tgtEl>
                                          <p:spTgt spid="9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32500" y="195486"/>
            <a:ext cx="3202940" cy="368300"/>
          </a:xfrm>
          <a:prstGeom prst="rect">
            <a:avLst/>
          </a:prstGeom>
          <a:noFill/>
        </p:spPr>
        <p:txBody>
          <a:bodyPr wrap="none" rtlCol="0">
            <a:spAutoFit/>
          </a:bodyPr>
          <a:lstStyle/>
          <a:p>
            <a:pPr algn="l"/>
            <a:r>
              <a:rPr lang="en-US" altLang="zh-CN" b="1" dirty="0" smtClean="0">
                <a:solidFill>
                  <a:schemeClr val="bg1"/>
                </a:solidFill>
                <a:latin typeface="微软雅黑" panose="020B0503020204020204" pitchFamily="34" charset="-122"/>
                <a:ea typeface="微软雅黑" panose="020B0503020204020204" pitchFamily="34" charset="-122"/>
              </a:rPr>
              <a:t>4</a:t>
            </a:r>
            <a:r>
              <a:rPr lang="zh-CN" altLang="en-US" b="1" dirty="0" smtClean="0">
                <a:solidFill>
                  <a:schemeClr val="bg1"/>
                </a:solidFill>
                <a:latin typeface="微软雅黑" panose="020B0503020204020204" pitchFamily="34" charset="-122"/>
                <a:ea typeface="微软雅黑" panose="020B0503020204020204" pitchFamily="34" charset="-122"/>
              </a:rPr>
              <a:t>、</a:t>
            </a:r>
            <a:r>
              <a:rPr lang="en-US" altLang="zh-CN" b="1" dirty="0">
                <a:solidFill>
                  <a:schemeClr val="bg1"/>
                </a:solidFill>
                <a:latin typeface="微软雅黑" panose="020B0503020204020204" pitchFamily="34" charset="-122"/>
                <a:ea typeface="微软雅黑" panose="020B0503020204020204" pitchFamily="34" charset="-122"/>
                <a:sym typeface="+mn-ea"/>
              </a:rPr>
              <a:t>C</a:t>
            </a:r>
            <a:r>
              <a:rPr lang="zh-CN" altLang="en-US" b="1" dirty="0">
                <a:solidFill>
                  <a:schemeClr val="bg1"/>
                </a:solidFill>
                <a:latin typeface="微软雅黑" panose="020B0503020204020204" pitchFamily="34" charset="-122"/>
                <a:ea typeface="微软雅黑" panose="020B0503020204020204" pitchFamily="34" charset="-122"/>
                <a:sym typeface="+mn-ea"/>
              </a:rPr>
              <a:t>ompany </a:t>
            </a:r>
            <a:r>
              <a:rPr lang="en-US" altLang="zh-CN" b="1" dirty="0">
                <a:solidFill>
                  <a:schemeClr val="bg1"/>
                </a:solidFill>
                <a:latin typeface="微软雅黑" panose="020B0503020204020204" pitchFamily="34" charset="-122"/>
                <a:ea typeface="微软雅黑" panose="020B0503020204020204" pitchFamily="34" charset="-122"/>
                <a:sym typeface="+mn-ea"/>
              </a:rPr>
              <a:t>O</a:t>
            </a:r>
            <a:r>
              <a:rPr lang="zh-CN" altLang="en-US" b="1" dirty="0">
                <a:solidFill>
                  <a:schemeClr val="bg1"/>
                </a:solidFill>
                <a:latin typeface="微软雅黑" panose="020B0503020204020204" pitchFamily="34" charset="-122"/>
                <a:ea typeface="微软雅黑" panose="020B0503020204020204" pitchFamily="34" charset="-122"/>
                <a:sym typeface="+mn-ea"/>
              </a:rPr>
              <a:t>rganization</a:t>
            </a:r>
            <a:endParaRPr lang="zh-CN" altLang="en-US" dirty="0"/>
          </a:p>
        </p:txBody>
      </p:sp>
      <p:pic>
        <p:nvPicPr>
          <p:cNvPr id="28" name="图片 27"/>
          <p:cNvPicPr>
            <a:picLocks noChangeAspect="1"/>
          </p:cNvPicPr>
          <p:nvPr/>
        </p:nvPicPr>
        <p:blipFill rotWithShape="1">
          <a:blip r:embed="rId1" cstate="print">
            <a:duotone>
              <a:schemeClr val="accent6">
                <a:shade val="45000"/>
                <a:satMod val="135000"/>
              </a:schemeClr>
              <a:prstClr val="white"/>
            </a:duotone>
            <a:extLst>
              <a:ext uri="{28A0092B-C50C-407E-A947-70E740481C1C}">
                <a14:useLocalDpi xmlns:a14="http://schemas.microsoft.com/office/drawing/2010/main" val="0"/>
              </a:ext>
            </a:extLst>
          </a:blip>
          <a:srcRect t="-1" b="8513"/>
          <a:stretch>
            <a:fillRect/>
          </a:stretch>
        </p:blipFill>
        <p:spPr>
          <a:xfrm>
            <a:off x="3203848" y="1526814"/>
            <a:ext cx="2209526" cy="3150618"/>
          </a:xfrm>
          <a:prstGeom prst="rect">
            <a:avLst/>
          </a:prstGeom>
        </p:spPr>
      </p:pic>
      <p:grpSp>
        <p:nvGrpSpPr>
          <p:cNvPr id="12291" name="Organization Chart 7"/>
          <p:cNvGrpSpPr>
            <a:grpSpLocks noChangeAspect="1"/>
          </p:cNvGrpSpPr>
          <p:nvPr/>
        </p:nvGrpSpPr>
        <p:grpSpPr>
          <a:xfrm>
            <a:off x="346075" y="699135"/>
            <a:ext cx="8302625" cy="3926840"/>
            <a:chOff x="182" y="991"/>
            <a:chExt cx="4896" cy="1152"/>
          </a:xfrm>
        </p:grpSpPr>
        <p:cxnSp>
          <p:nvCxnSpPr>
            <p:cNvPr id="12293" name="_s1028"/>
            <p:cNvCxnSpPr>
              <a:stCxn id="12307" idx="0"/>
              <a:endCxn id="12300" idx="2"/>
            </p:cNvCxnSpPr>
            <p:nvPr/>
          </p:nvCxnSpPr>
          <p:spPr>
            <a:xfrm rot="5400000" flipH="1">
              <a:off x="3566" y="343"/>
              <a:ext cx="144" cy="2016"/>
            </a:xfrm>
            <a:prstGeom prst="bentConnector3">
              <a:avLst>
                <a:gd name="adj1" fmla="val 20454"/>
              </a:avLst>
            </a:prstGeom>
            <a:ln w="28575" cap="flat" cmpd="sng">
              <a:solidFill>
                <a:schemeClr val="tx1"/>
              </a:solidFill>
              <a:prstDash val="solid"/>
              <a:miter/>
              <a:headEnd type="none" w="med" len="med"/>
              <a:tailEnd type="none" w="med" len="med"/>
            </a:ln>
          </p:spPr>
        </p:cxnSp>
        <p:cxnSp>
          <p:nvCxnSpPr>
            <p:cNvPr id="12294" name="_s1029"/>
            <p:cNvCxnSpPr>
              <a:stCxn id="12306" idx="0"/>
              <a:endCxn id="12303" idx="2"/>
            </p:cNvCxnSpPr>
            <p:nvPr/>
          </p:nvCxnSpPr>
          <p:spPr>
            <a:xfrm rot="5400000" flipH="1">
              <a:off x="2810" y="1531"/>
              <a:ext cx="144" cy="504"/>
            </a:xfrm>
            <a:prstGeom prst="bentConnector3">
              <a:avLst>
                <a:gd name="adj1" fmla="val 20514"/>
              </a:avLst>
            </a:prstGeom>
            <a:ln w="28575" cap="flat" cmpd="sng">
              <a:solidFill>
                <a:schemeClr val="tx1"/>
              </a:solidFill>
              <a:prstDash val="solid"/>
              <a:miter/>
              <a:headEnd type="none" w="med" len="med"/>
              <a:tailEnd type="none" w="med" len="med"/>
            </a:ln>
          </p:spPr>
        </p:cxnSp>
        <p:cxnSp>
          <p:nvCxnSpPr>
            <p:cNvPr id="12295" name="_s1030"/>
            <p:cNvCxnSpPr>
              <a:stCxn id="12305" idx="0"/>
              <a:endCxn id="12303" idx="2"/>
            </p:cNvCxnSpPr>
            <p:nvPr/>
          </p:nvCxnSpPr>
          <p:spPr>
            <a:xfrm rot="-5400000">
              <a:off x="2306" y="1531"/>
              <a:ext cx="144" cy="504"/>
            </a:xfrm>
            <a:prstGeom prst="bentConnector3">
              <a:avLst>
                <a:gd name="adj1" fmla="val 20514"/>
              </a:avLst>
            </a:prstGeom>
            <a:ln w="28575" cap="flat" cmpd="sng">
              <a:solidFill>
                <a:schemeClr val="tx1"/>
              </a:solidFill>
              <a:prstDash val="solid"/>
              <a:miter/>
              <a:headEnd type="none" w="med" len="med"/>
              <a:tailEnd type="none" w="med" len="med"/>
            </a:ln>
          </p:spPr>
        </p:cxnSp>
        <p:cxnSp>
          <p:nvCxnSpPr>
            <p:cNvPr id="12296" name="_s1031"/>
            <p:cNvCxnSpPr>
              <a:stCxn id="12304" idx="0"/>
              <a:endCxn id="12300" idx="2"/>
            </p:cNvCxnSpPr>
            <p:nvPr/>
          </p:nvCxnSpPr>
          <p:spPr>
            <a:xfrm rot="5400000" flipH="1">
              <a:off x="3062" y="847"/>
              <a:ext cx="144" cy="1008"/>
            </a:xfrm>
            <a:prstGeom prst="bentConnector3">
              <a:avLst>
                <a:gd name="adj1" fmla="val 20454"/>
              </a:avLst>
            </a:prstGeom>
            <a:ln w="28575" cap="flat" cmpd="sng">
              <a:solidFill>
                <a:schemeClr val="tx1"/>
              </a:solidFill>
              <a:prstDash val="solid"/>
              <a:miter/>
              <a:headEnd type="none" w="med" len="med"/>
              <a:tailEnd type="none" w="med" len="med"/>
            </a:ln>
          </p:spPr>
        </p:cxnSp>
        <p:cxnSp>
          <p:nvCxnSpPr>
            <p:cNvPr id="12297" name="_s1032"/>
            <p:cNvCxnSpPr>
              <a:stCxn id="12303" idx="0"/>
              <a:endCxn id="12300" idx="2"/>
            </p:cNvCxnSpPr>
            <p:nvPr/>
          </p:nvCxnSpPr>
          <p:spPr>
            <a:xfrm rot="-5400000">
              <a:off x="2558" y="1350"/>
              <a:ext cx="144" cy="1"/>
            </a:xfrm>
            <a:prstGeom prst="straightConnector1">
              <a:avLst/>
            </a:prstGeom>
            <a:ln w="28575" cap="flat" cmpd="sng">
              <a:solidFill>
                <a:schemeClr val="tx1"/>
              </a:solidFill>
              <a:prstDash val="solid"/>
              <a:headEnd type="none" w="med" len="med"/>
              <a:tailEnd type="none" w="med" len="med"/>
            </a:ln>
          </p:spPr>
        </p:cxnSp>
        <p:cxnSp>
          <p:nvCxnSpPr>
            <p:cNvPr id="12298" name="_s1033"/>
            <p:cNvCxnSpPr>
              <a:stCxn id="12302" idx="0"/>
              <a:endCxn id="12300" idx="2"/>
            </p:cNvCxnSpPr>
            <p:nvPr/>
          </p:nvCxnSpPr>
          <p:spPr>
            <a:xfrm rot="-5400000">
              <a:off x="2054" y="847"/>
              <a:ext cx="144" cy="1008"/>
            </a:xfrm>
            <a:prstGeom prst="bentConnector3">
              <a:avLst>
                <a:gd name="adj1" fmla="val 20454"/>
              </a:avLst>
            </a:prstGeom>
            <a:ln w="28575" cap="flat" cmpd="sng">
              <a:solidFill>
                <a:schemeClr val="tx1"/>
              </a:solidFill>
              <a:prstDash val="solid"/>
              <a:miter/>
              <a:headEnd type="none" w="med" len="med"/>
              <a:tailEnd type="none" w="med" len="med"/>
            </a:ln>
          </p:spPr>
        </p:cxnSp>
        <p:cxnSp>
          <p:nvCxnSpPr>
            <p:cNvPr id="12299" name="_s1034"/>
            <p:cNvCxnSpPr>
              <a:stCxn id="12301" idx="0"/>
              <a:endCxn id="12300" idx="2"/>
            </p:cNvCxnSpPr>
            <p:nvPr/>
          </p:nvCxnSpPr>
          <p:spPr>
            <a:xfrm rot="-5400000">
              <a:off x="1550" y="343"/>
              <a:ext cx="144" cy="2016"/>
            </a:xfrm>
            <a:prstGeom prst="bentConnector3">
              <a:avLst>
                <a:gd name="adj1" fmla="val 20454"/>
              </a:avLst>
            </a:prstGeom>
            <a:ln w="28575" cap="flat" cmpd="sng">
              <a:solidFill>
                <a:schemeClr val="tx1"/>
              </a:solidFill>
              <a:prstDash val="solid"/>
              <a:miter/>
              <a:headEnd type="none" w="med" len="med"/>
              <a:tailEnd type="none" w="med" len="med"/>
            </a:ln>
          </p:spPr>
        </p:cxnSp>
        <p:sp>
          <p:nvSpPr>
            <p:cNvPr id="12300" name="_s1035"/>
            <p:cNvSpPr/>
            <p:nvPr/>
          </p:nvSpPr>
          <p:spPr>
            <a:xfrm>
              <a:off x="2198" y="991"/>
              <a:ext cx="864" cy="288"/>
            </a:xfrm>
            <a:prstGeom prst="roundRect">
              <a:avLst>
                <a:gd name="adj" fmla="val 16667"/>
              </a:avLst>
            </a:prstGeom>
            <a:solidFill>
              <a:srgbClr val="215D77"/>
            </a:solidFill>
            <a:ln w="9525" cap="flat" cmpd="sng">
              <a:solidFill>
                <a:schemeClr val="tx1"/>
              </a:solidFill>
              <a:prstDash val="solid"/>
              <a:headEnd type="none" w="med" len="med"/>
              <a:tailEnd type="none" w="med" len="med"/>
            </a:ln>
          </p:spPr>
          <p:txBody>
            <a:bodyPr wrap="none" lIns="0" tIns="0" rIns="0" bIns="0" anchor="ctr" anchorCtr="0"/>
            <a:lstStyle>
              <a:lvl1pPr marL="342900" indent="-342900" algn="l" rtl="0" eaLnBrk="0" fontAlgn="base" hangingPunct="0">
                <a:spcBef>
                  <a:spcPct val="20000"/>
                </a:spcBef>
                <a:spcAft>
                  <a:spcPct val="0"/>
                </a:spcAft>
                <a:buClr>
                  <a:schemeClr val="folHlink"/>
                </a:buClr>
                <a:buSzPct val="85000"/>
                <a:buFont typeface="Wingdings 2" panose="05020102010507070707" pitchFamily="18" charset="2"/>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tx2"/>
                </a:buClr>
                <a:buSzPct val="85000"/>
                <a:buFont typeface="Wingdings 2" panose="05020102010507070707" pitchFamily="18" charset="2"/>
                <a:buChar char=""/>
                <a:defRPr sz="2800">
                  <a:solidFill>
                    <a:schemeClr val="tx1"/>
                  </a:solidFill>
                  <a:latin typeface="+mn-lt"/>
                  <a:ea typeface="+mn-ea"/>
                </a:defRPr>
              </a:lvl2pPr>
              <a:lvl3pPr marL="1143000" indent="-228600" algn="l" rtl="0" eaLnBrk="0" fontAlgn="base" hangingPunct="0">
                <a:spcBef>
                  <a:spcPct val="20000"/>
                </a:spcBef>
                <a:spcAft>
                  <a:spcPct val="0"/>
                </a:spcAft>
                <a:buClr>
                  <a:schemeClr val="folHlink"/>
                </a:buClr>
                <a:buFont typeface="Wingdings 2" panose="05020102010507070707" pitchFamily="18" charset="2"/>
                <a:buChar char="¡"/>
                <a:defRPr sz="2400">
                  <a:solidFill>
                    <a:schemeClr val="tx1"/>
                  </a:solidFill>
                  <a:latin typeface="+mn-lt"/>
                  <a:ea typeface="+mn-ea"/>
                </a:defRPr>
              </a:lvl3pPr>
              <a:lvl4pPr marL="1600200" indent="-228600" algn="l" rtl="0" eaLnBrk="0" fontAlgn="base" hangingPunct="0">
                <a:spcBef>
                  <a:spcPct val="20000"/>
                </a:spcBef>
                <a:spcAft>
                  <a:spcPct val="0"/>
                </a:spcAft>
                <a:buClr>
                  <a:schemeClr val="tx2"/>
                </a:buClr>
                <a:buSzPct val="90000"/>
                <a:buFont typeface="Wingdings 2" panose="05020102010507070707" pitchFamily="18" charset="2"/>
                <a:buChar char=""/>
                <a:defRPr sz="2000">
                  <a:solidFill>
                    <a:schemeClr val="tx1"/>
                  </a:solidFill>
                  <a:latin typeface="+mn-lt"/>
                  <a:ea typeface="+mn-ea"/>
                </a:defRPr>
              </a:lvl4pPr>
              <a:lvl5pPr marL="2057400" indent="-228600" algn="l" rtl="0" eaLnBrk="0" fontAlgn="base" hangingPunct="0">
                <a:spcBef>
                  <a:spcPct val="20000"/>
                </a:spcBef>
                <a:spcAft>
                  <a:spcPct val="0"/>
                </a:spcAft>
                <a:buClr>
                  <a:schemeClr val="folHlink"/>
                </a:buClr>
                <a:buFont typeface="Wingdings 2" panose="05020102010507070707" pitchFamily="18" charset="2"/>
                <a:buChar char="¡"/>
                <a:defRPr sz="2000">
                  <a:solidFill>
                    <a:schemeClr val="tx1"/>
                  </a:solidFill>
                  <a:latin typeface="+mn-lt"/>
                  <a:ea typeface="+mn-ea"/>
                </a:defRPr>
              </a:lvl5pPr>
            </a:lstStyle>
            <a:p>
              <a:pPr marL="0" lvl="0" indent="0" algn="ctr" eaLnBrk="1" hangingPunct="1">
                <a:spcBef>
                  <a:spcPct val="0"/>
                </a:spcBef>
                <a:buClrTx/>
                <a:buSzTx/>
                <a:buFontTx/>
                <a:buNone/>
              </a:pPr>
              <a:r>
                <a:rPr lang="zh-CN" altLang="en-US" sz="1000" dirty="0">
                  <a:latin typeface="微软雅黑" panose="020B0503020204020204" pitchFamily="34" charset="-122"/>
                  <a:ea typeface="微软雅黑" panose="020B0503020204020204" pitchFamily="34" charset="-122"/>
                </a:rPr>
                <a:t>General </a:t>
              </a:r>
              <a:r>
                <a:rPr lang="en-US" altLang="zh-CN" sz="1000" dirty="0">
                  <a:latin typeface="微软雅黑" panose="020B0503020204020204" pitchFamily="34" charset="-122"/>
                  <a:ea typeface="微软雅黑" panose="020B0503020204020204" pitchFamily="34" charset="-122"/>
                </a:rPr>
                <a:t>M</a:t>
              </a:r>
              <a:r>
                <a:rPr lang="zh-CN" altLang="en-US" sz="1000" dirty="0">
                  <a:latin typeface="微软雅黑" panose="020B0503020204020204" pitchFamily="34" charset="-122"/>
                  <a:ea typeface="微软雅黑" panose="020B0503020204020204" pitchFamily="34" charset="-122"/>
                </a:rPr>
                <a:t>anager</a:t>
              </a:r>
              <a:endParaRPr lang="zh-CN" altLang="en-US" sz="1000" dirty="0">
                <a:latin typeface="微软雅黑" panose="020B0503020204020204" pitchFamily="34" charset="-122"/>
                <a:ea typeface="微软雅黑" panose="020B0503020204020204" pitchFamily="34" charset="-122"/>
              </a:endParaRPr>
            </a:p>
          </p:txBody>
        </p:sp>
        <p:sp>
          <p:nvSpPr>
            <p:cNvPr id="12301" name="_s1036"/>
            <p:cNvSpPr/>
            <p:nvPr/>
          </p:nvSpPr>
          <p:spPr>
            <a:xfrm>
              <a:off x="182" y="1423"/>
              <a:ext cx="864" cy="288"/>
            </a:xfrm>
            <a:prstGeom prst="roundRect">
              <a:avLst>
                <a:gd name="adj" fmla="val 16667"/>
              </a:avLst>
            </a:prstGeom>
            <a:solidFill>
              <a:srgbClr val="215D77"/>
            </a:solidFill>
            <a:ln w="9525" cap="flat" cmpd="sng">
              <a:solidFill>
                <a:schemeClr val="tx1"/>
              </a:solidFill>
              <a:prstDash val="solid"/>
              <a:headEnd type="none" w="med" len="med"/>
              <a:tailEnd type="none" w="med" len="med"/>
            </a:ln>
          </p:spPr>
          <p:txBody>
            <a:bodyPr wrap="none" lIns="0" tIns="0" rIns="0" bIns="0" anchor="ctr" anchorCtr="0"/>
            <a:lstStyle>
              <a:lvl1pPr marL="342900" indent="-342900" algn="l" rtl="0" eaLnBrk="0" fontAlgn="base" hangingPunct="0">
                <a:spcBef>
                  <a:spcPct val="20000"/>
                </a:spcBef>
                <a:spcAft>
                  <a:spcPct val="0"/>
                </a:spcAft>
                <a:buClr>
                  <a:schemeClr val="folHlink"/>
                </a:buClr>
                <a:buSzPct val="85000"/>
                <a:buFont typeface="Wingdings 2" panose="05020102010507070707" pitchFamily="18" charset="2"/>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tx2"/>
                </a:buClr>
                <a:buSzPct val="85000"/>
                <a:buFont typeface="Wingdings 2" panose="05020102010507070707" pitchFamily="18" charset="2"/>
                <a:buChar char=""/>
                <a:defRPr sz="2800">
                  <a:solidFill>
                    <a:schemeClr val="tx1"/>
                  </a:solidFill>
                  <a:latin typeface="+mn-lt"/>
                  <a:ea typeface="+mn-ea"/>
                </a:defRPr>
              </a:lvl2pPr>
              <a:lvl3pPr marL="1143000" indent="-228600" algn="l" rtl="0" eaLnBrk="0" fontAlgn="base" hangingPunct="0">
                <a:spcBef>
                  <a:spcPct val="20000"/>
                </a:spcBef>
                <a:spcAft>
                  <a:spcPct val="0"/>
                </a:spcAft>
                <a:buClr>
                  <a:schemeClr val="folHlink"/>
                </a:buClr>
                <a:buFont typeface="Wingdings 2" panose="05020102010507070707" pitchFamily="18" charset="2"/>
                <a:buChar char="¡"/>
                <a:defRPr sz="2400">
                  <a:solidFill>
                    <a:schemeClr val="tx1"/>
                  </a:solidFill>
                  <a:latin typeface="+mn-lt"/>
                  <a:ea typeface="+mn-ea"/>
                </a:defRPr>
              </a:lvl3pPr>
              <a:lvl4pPr marL="1600200" indent="-228600" algn="l" rtl="0" eaLnBrk="0" fontAlgn="base" hangingPunct="0">
                <a:spcBef>
                  <a:spcPct val="20000"/>
                </a:spcBef>
                <a:spcAft>
                  <a:spcPct val="0"/>
                </a:spcAft>
                <a:buClr>
                  <a:schemeClr val="tx2"/>
                </a:buClr>
                <a:buSzPct val="90000"/>
                <a:buFont typeface="Wingdings 2" panose="05020102010507070707" pitchFamily="18" charset="2"/>
                <a:buChar char=""/>
                <a:defRPr sz="2000">
                  <a:solidFill>
                    <a:schemeClr val="tx1"/>
                  </a:solidFill>
                  <a:latin typeface="+mn-lt"/>
                  <a:ea typeface="+mn-ea"/>
                </a:defRPr>
              </a:lvl4pPr>
              <a:lvl5pPr marL="2057400" indent="-228600" algn="l" rtl="0" eaLnBrk="0" fontAlgn="base" hangingPunct="0">
                <a:spcBef>
                  <a:spcPct val="20000"/>
                </a:spcBef>
                <a:spcAft>
                  <a:spcPct val="0"/>
                </a:spcAft>
                <a:buClr>
                  <a:schemeClr val="folHlink"/>
                </a:buClr>
                <a:buFont typeface="Wingdings 2" panose="05020102010507070707" pitchFamily="18" charset="2"/>
                <a:buChar char="¡"/>
                <a:defRPr sz="2000">
                  <a:solidFill>
                    <a:schemeClr val="tx1"/>
                  </a:solidFill>
                  <a:latin typeface="+mn-lt"/>
                  <a:ea typeface="+mn-ea"/>
                </a:defRPr>
              </a:lvl5pPr>
            </a:lstStyle>
            <a:p>
              <a:pPr marL="0" lvl="0" indent="0" algn="ctr" eaLnBrk="1" hangingPunct="1">
                <a:spcBef>
                  <a:spcPct val="0"/>
                </a:spcBef>
                <a:buClrTx/>
                <a:buSzTx/>
                <a:buFontTx/>
                <a:buNone/>
              </a:pPr>
              <a:r>
                <a:rPr lang="zh-CN" altLang="en-US" sz="1000" dirty="0">
                  <a:latin typeface="微软雅黑" panose="020B0503020204020204" pitchFamily="34" charset="-122"/>
                  <a:ea typeface="微软雅黑" panose="020B0503020204020204" pitchFamily="34" charset="-122"/>
                </a:rPr>
                <a:t>Supply and Marketing </a:t>
              </a:r>
              <a:endParaRPr lang="zh-CN" altLang="en-US" sz="1000" dirty="0">
                <a:latin typeface="微软雅黑" panose="020B0503020204020204" pitchFamily="34" charset="-122"/>
                <a:ea typeface="微软雅黑" panose="020B0503020204020204" pitchFamily="34" charset="-122"/>
              </a:endParaRPr>
            </a:p>
            <a:p>
              <a:pPr marL="0" lvl="0" indent="0" algn="ctr" eaLnBrk="1" hangingPunct="1">
                <a:spcBef>
                  <a:spcPct val="0"/>
                </a:spcBef>
                <a:buClrTx/>
                <a:buSzTx/>
                <a:buFontTx/>
                <a:buNone/>
              </a:pPr>
              <a:r>
                <a:rPr lang="zh-CN" altLang="en-US" sz="1000" dirty="0">
                  <a:latin typeface="微软雅黑" panose="020B0503020204020204" pitchFamily="34" charset="-122"/>
                  <a:ea typeface="微软雅黑" panose="020B0503020204020204" pitchFamily="34" charset="-122"/>
                </a:rPr>
                <a:t>Department</a:t>
              </a:r>
              <a:endParaRPr lang="zh-CN" altLang="en-US" sz="1000" dirty="0">
                <a:latin typeface="微软雅黑" panose="020B0503020204020204" pitchFamily="34" charset="-122"/>
                <a:ea typeface="微软雅黑" panose="020B0503020204020204" pitchFamily="34" charset="-122"/>
              </a:endParaRPr>
            </a:p>
          </p:txBody>
        </p:sp>
        <p:sp>
          <p:nvSpPr>
            <p:cNvPr id="12302" name="_s1037"/>
            <p:cNvSpPr/>
            <p:nvPr/>
          </p:nvSpPr>
          <p:spPr>
            <a:xfrm>
              <a:off x="1190" y="1423"/>
              <a:ext cx="864" cy="288"/>
            </a:xfrm>
            <a:prstGeom prst="roundRect">
              <a:avLst>
                <a:gd name="adj" fmla="val 16667"/>
              </a:avLst>
            </a:prstGeom>
            <a:solidFill>
              <a:srgbClr val="215D77"/>
            </a:solidFill>
            <a:ln w="9525" cap="flat" cmpd="sng">
              <a:solidFill>
                <a:schemeClr val="tx1"/>
              </a:solidFill>
              <a:prstDash val="solid"/>
              <a:headEnd type="none" w="med" len="med"/>
              <a:tailEnd type="none" w="med" len="med"/>
            </a:ln>
          </p:spPr>
          <p:txBody>
            <a:bodyPr wrap="none" lIns="0" tIns="0" rIns="0" bIns="0" anchor="ctr" anchorCtr="0"/>
            <a:lstStyle>
              <a:lvl1pPr marL="342900" indent="-342900" algn="l" rtl="0" eaLnBrk="0" fontAlgn="base" hangingPunct="0">
                <a:spcBef>
                  <a:spcPct val="20000"/>
                </a:spcBef>
                <a:spcAft>
                  <a:spcPct val="0"/>
                </a:spcAft>
                <a:buClr>
                  <a:schemeClr val="folHlink"/>
                </a:buClr>
                <a:buSzPct val="85000"/>
                <a:buFont typeface="Wingdings 2" panose="05020102010507070707" pitchFamily="18" charset="2"/>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tx2"/>
                </a:buClr>
                <a:buSzPct val="85000"/>
                <a:buFont typeface="Wingdings 2" panose="05020102010507070707" pitchFamily="18" charset="2"/>
                <a:buChar char=""/>
                <a:defRPr sz="2800">
                  <a:solidFill>
                    <a:schemeClr val="tx1"/>
                  </a:solidFill>
                  <a:latin typeface="+mn-lt"/>
                  <a:ea typeface="+mn-ea"/>
                </a:defRPr>
              </a:lvl2pPr>
              <a:lvl3pPr marL="1143000" indent="-228600" algn="l" rtl="0" eaLnBrk="0" fontAlgn="base" hangingPunct="0">
                <a:spcBef>
                  <a:spcPct val="20000"/>
                </a:spcBef>
                <a:spcAft>
                  <a:spcPct val="0"/>
                </a:spcAft>
                <a:buClr>
                  <a:schemeClr val="folHlink"/>
                </a:buClr>
                <a:buFont typeface="Wingdings 2" panose="05020102010507070707" pitchFamily="18" charset="2"/>
                <a:buChar char="¡"/>
                <a:defRPr sz="2400">
                  <a:solidFill>
                    <a:schemeClr val="tx1"/>
                  </a:solidFill>
                  <a:latin typeface="+mn-lt"/>
                  <a:ea typeface="+mn-ea"/>
                </a:defRPr>
              </a:lvl3pPr>
              <a:lvl4pPr marL="1600200" indent="-228600" algn="l" rtl="0" eaLnBrk="0" fontAlgn="base" hangingPunct="0">
                <a:spcBef>
                  <a:spcPct val="20000"/>
                </a:spcBef>
                <a:spcAft>
                  <a:spcPct val="0"/>
                </a:spcAft>
                <a:buClr>
                  <a:schemeClr val="tx2"/>
                </a:buClr>
                <a:buSzPct val="90000"/>
                <a:buFont typeface="Wingdings 2" panose="05020102010507070707" pitchFamily="18" charset="2"/>
                <a:buChar char=""/>
                <a:defRPr sz="2000">
                  <a:solidFill>
                    <a:schemeClr val="tx1"/>
                  </a:solidFill>
                  <a:latin typeface="+mn-lt"/>
                  <a:ea typeface="+mn-ea"/>
                </a:defRPr>
              </a:lvl4pPr>
              <a:lvl5pPr marL="2057400" indent="-228600" algn="l" rtl="0" eaLnBrk="0" fontAlgn="base" hangingPunct="0">
                <a:spcBef>
                  <a:spcPct val="20000"/>
                </a:spcBef>
                <a:spcAft>
                  <a:spcPct val="0"/>
                </a:spcAft>
                <a:buClr>
                  <a:schemeClr val="folHlink"/>
                </a:buClr>
                <a:buFont typeface="Wingdings 2" panose="05020102010507070707" pitchFamily="18" charset="2"/>
                <a:buChar char="¡"/>
                <a:defRPr sz="2000">
                  <a:solidFill>
                    <a:schemeClr val="tx1"/>
                  </a:solidFill>
                  <a:latin typeface="+mn-lt"/>
                  <a:ea typeface="+mn-ea"/>
                </a:defRPr>
              </a:lvl5pPr>
            </a:lstStyle>
            <a:p>
              <a:pPr marL="0" lvl="0" indent="0" algn="ctr" eaLnBrk="1" hangingPunct="1">
                <a:spcBef>
                  <a:spcPct val="0"/>
                </a:spcBef>
                <a:buClrTx/>
                <a:buSzTx/>
                <a:buFontTx/>
                <a:buNone/>
              </a:pPr>
              <a:r>
                <a:rPr lang="zh-CN" altLang="en-US" sz="1000" dirty="0">
                  <a:latin typeface="微软雅黑" panose="020B0503020204020204" pitchFamily="34" charset="-122"/>
                  <a:ea typeface="微软雅黑" panose="020B0503020204020204" pitchFamily="34" charset="-122"/>
                </a:rPr>
                <a:t>Finance Department</a:t>
              </a:r>
              <a:endParaRPr lang="zh-CN" altLang="en-US" sz="1000" dirty="0">
                <a:latin typeface="微软雅黑" panose="020B0503020204020204" pitchFamily="34" charset="-122"/>
                <a:ea typeface="微软雅黑" panose="020B0503020204020204" pitchFamily="34" charset="-122"/>
              </a:endParaRPr>
            </a:p>
          </p:txBody>
        </p:sp>
        <p:sp>
          <p:nvSpPr>
            <p:cNvPr id="12303" name="_s1038"/>
            <p:cNvSpPr/>
            <p:nvPr/>
          </p:nvSpPr>
          <p:spPr>
            <a:xfrm>
              <a:off x="2198" y="1423"/>
              <a:ext cx="864" cy="288"/>
            </a:xfrm>
            <a:prstGeom prst="roundRect">
              <a:avLst>
                <a:gd name="adj" fmla="val 16667"/>
              </a:avLst>
            </a:prstGeom>
            <a:solidFill>
              <a:srgbClr val="215D77"/>
            </a:solidFill>
            <a:ln w="9525" cap="flat" cmpd="sng">
              <a:solidFill>
                <a:schemeClr val="tx1"/>
              </a:solidFill>
              <a:prstDash val="solid"/>
              <a:headEnd type="none" w="med" len="med"/>
              <a:tailEnd type="none" w="med" len="med"/>
            </a:ln>
          </p:spPr>
          <p:txBody>
            <a:bodyPr wrap="none" lIns="0" tIns="0" rIns="0" bIns="0" anchor="ctr" anchorCtr="0"/>
            <a:lstStyle>
              <a:lvl1pPr marL="342900" indent="-342900" algn="l" rtl="0" eaLnBrk="0" fontAlgn="base" hangingPunct="0">
                <a:spcBef>
                  <a:spcPct val="20000"/>
                </a:spcBef>
                <a:spcAft>
                  <a:spcPct val="0"/>
                </a:spcAft>
                <a:buClr>
                  <a:schemeClr val="folHlink"/>
                </a:buClr>
                <a:buSzPct val="85000"/>
                <a:buFont typeface="Wingdings 2" panose="05020102010507070707" pitchFamily="18" charset="2"/>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tx2"/>
                </a:buClr>
                <a:buSzPct val="85000"/>
                <a:buFont typeface="Wingdings 2" panose="05020102010507070707" pitchFamily="18" charset="2"/>
                <a:buChar char=""/>
                <a:defRPr sz="2800">
                  <a:solidFill>
                    <a:schemeClr val="tx1"/>
                  </a:solidFill>
                  <a:latin typeface="+mn-lt"/>
                  <a:ea typeface="+mn-ea"/>
                </a:defRPr>
              </a:lvl2pPr>
              <a:lvl3pPr marL="1143000" indent="-228600" algn="l" rtl="0" eaLnBrk="0" fontAlgn="base" hangingPunct="0">
                <a:spcBef>
                  <a:spcPct val="20000"/>
                </a:spcBef>
                <a:spcAft>
                  <a:spcPct val="0"/>
                </a:spcAft>
                <a:buClr>
                  <a:schemeClr val="folHlink"/>
                </a:buClr>
                <a:buFont typeface="Wingdings 2" panose="05020102010507070707" pitchFamily="18" charset="2"/>
                <a:buChar char="¡"/>
                <a:defRPr sz="2400">
                  <a:solidFill>
                    <a:schemeClr val="tx1"/>
                  </a:solidFill>
                  <a:latin typeface="+mn-lt"/>
                  <a:ea typeface="+mn-ea"/>
                </a:defRPr>
              </a:lvl3pPr>
              <a:lvl4pPr marL="1600200" indent="-228600" algn="l" rtl="0" eaLnBrk="0" fontAlgn="base" hangingPunct="0">
                <a:spcBef>
                  <a:spcPct val="20000"/>
                </a:spcBef>
                <a:spcAft>
                  <a:spcPct val="0"/>
                </a:spcAft>
                <a:buClr>
                  <a:schemeClr val="tx2"/>
                </a:buClr>
                <a:buSzPct val="90000"/>
                <a:buFont typeface="Wingdings 2" panose="05020102010507070707" pitchFamily="18" charset="2"/>
                <a:buChar char=""/>
                <a:defRPr sz="2000">
                  <a:solidFill>
                    <a:schemeClr val="tx1"/>
                  </a:solidFill>
                  <a:latin typeface="+mn-lt"/>
                  <a:ea typeface="+mn-ea"/>
                </a:defRPr>
              </a:lvl4pPr>
              <a:lvl5pPr marL="2057400" indent="-228600" algn="l" rtl="0" eaLnBrk="0" fontAlgn="base" hangingPunct="0">
                <a:spcBef>
                  <a:spcPct val="20000"/>
                </a:spcBef>
                <a:spcAft>
                  <a:spcPct val="0"/>
                </a:spcAft>
                <a:buClr>
                  <a:schemeClr val="folHlink"/>
                </a:buClr>
                <a:buFont typeface="Wingdings 2" panose="05020102010507070707" pitchFamily="18" charset="2"/>
                <a:buChar char="¡"/>
                <a:defRPr sz="2000">
                  <a:solidFill>
                    <a:schemeClr val="tx1"/>
                  </a:solidFill>
                  <a:latin typeface="+mn-lt"/>
                  <a:ea typeface="+mn-ea"/>
                </a:defRPr>
              </a:lvl5pPr>
            </a:lstStyle>
            <a:p>
              <a:pPr marL="0" lvl="0" indent="0" algn="ctr" eaLnBrk="1" hangingPunct="1">
                <a:spcBef>
                  <a:spcPct val="0"/>
                </a:spcBef>
                <a:buClrTx/>
                <a:buSzTx/>
                <a:buFontTx/>
                <a:buNone/>
              </a:pPr>
              <a:r>
                <a:rPr lang="zh-CN" altLang="en-US" sz="1000" dirty="0">
                  <a:latin typeface="微软雅黑" panose="020B0503020204020204" pitchFamily="34" charset="-122"/>
                  <a:ea typeface="微软雅黑" panose="020B0503020204020204" pitchFamily="34" charset="-122"/>
                </a:rPr>
                <a:t>Production Department</a:t>
              </a:r>
              <a:endParaRPr lang="zh-CN" altLang="en-US" sz="1000" dirty="0">
                <a:latin typeface="微软雅黑" panose="020B0503020204020204" pitchFamily="34" charset="-122"/>
                <a:ea typeface="微软雅黑" panose="020B0503020204020204" pitchFamily="34" charset="-122"/>
              </a:endParaRPr>
            </a:p>
          </p:txBody>
        </p:sp>
        <p:sp>
          <p:nvSpPr>
            <p:cNvPr id="12304" name="_s1039"/>
            <p:cNvSpPr/>
            <p:nvPr/>
          </p:nvSpPr>
          <p:spPr>
            <a:xfrm>
              <a:off x="3206" y="1423"/>
              <a:ext cx="864" cy="288"/>
            </a:xfrm>
            <a:prstGeom prst="roundRect">
              <a:avLst>
                <a:gd name="adj" fmla="val 16667"/>
              </a:avLst>
            </a:prstGeom>
            <a:solidFill>
              <a:srgbClr val="215D77"/>
            </a:solidFill>
            <a:ln w="9525" cap="flat" cmpd="sng">
              <a:solidFill>
                <a:schemeClr val="tx1"/>
              </a:solidFill>
              <a:prstDash val="solid"/>
              <a:headEnd type="none" w="med" len="med"/>
              <a:tailEnd type="none" w="med" len="med"/>
            </a:ln>
          </p:spPr>
          <p:txBody>
            <a:bodyPr wrap="none" lIns="0" tIns="0" rIns="0" bIns="0" anchor="ctr" anchorCtr="0"/>
            <a:lstStyle>
              <a:lvl1pPr marL="342900" indent="-342900" algn="l" rtl="0" eaLnBrk="0" fontAlgn="base" hangingPunct="0">
                <a:spcBef>
                  <a:spcPct val="20000"/>
                </a:spcBef>
                <a:spcAft>
                  <a:spcPct val="0"/>
                </a:spcAft>
                <a:buClr>
                  <a:schemeClr val="folHlink"/>
                </a:buClr>
                <a:buSzPct val="85000"/>
                <a:buFont typeface="Wingdings 2" panose="05020102010507070707" pitchFamily="18" charset="2"/>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tx2"/>
                </a:buClr>
                <a:buSzPct val="85000"/>
                <a:buFont typeface="Wingdings 2" panose="05020102010507070707" pitchFamily="18" charset="2"/>
                <a:buChar char=""/>
                <a:defRPr sz="2800">
                  <a:solidFill>
                    <a:schemeClr val="tx1"/>
                  </a:solidFill>
                  <a:latin typeface="+mn-lt"/>
                  <a:ea typeface="+mn-ea"/>
                </a:defRPr>
              </a:lvl2pPr>
              <a:lvl3pPr marL="1143000" indent="-228600" algn="l" rtl="0" eaLnBrk="0" fontAlgn="base" hangingPunct="0">
                <a:spcBef>
                  <a:spcPct val="20000"/>
                </a:spcBef>
                <a:spcAft>
                  <a:spcPct val="0"/>
                </a:spcAft>
                <a:buClr>
                  <a:schemeClr val="folHlink"/>
                </a:buClr>
                <a:buFont typeface="Wingdings 2" panose="05020102010507070707" pitchFamily="18" charset="2"/>
                <a:buChar char="¡"/>
                <a:defRPr sz="2400">
                  <a:solidFill>
                    <a:schemeClr val="tx1"/>
                  </a:solidFill>
                  <a:latin typeface="+mn-lt"/>
                  <a:ea typeface="+mn-ea"/>
                </a:defRPr>
              </a:lvl3pPr>
              <a:lvl4pPr marL="1600200" indent="-228600" algn="l" rtl="0" eaLnBrk="0" fontAlgn="base" hangingPunct="0">
                <a:spcBef>
                  <a:spcPct val="20000"/>
                </a:spcBef>
                <a:spcAft>
                  <a:spcPct val="0"/>
                </a:spcAft>
                <a:buClr>
                  <a:schemeClr val="tx2"/>
                </a:buClr>
                <a:buSzPct val="90000"/>
                <a:buFont typeface="Wingdings 2" panose="05020102010507070707" pitchFamily="18" charset="2"/>
                <a:buChar char=""/>
                <a:defRPr sz="2000">
                  <a:solidFill>
                    <a:schemeClr val="tx1"/>
                  </a:solidFill>
                  <a:latin typeface="+mn-lt"/>
                  <a:ea typeface="+mn-ea"/>
                </a:defRPr>
              </a:lvl4pPr>
              <a:lvl5pPr marL="2057400" indent="-228600" algn="l" rtl="0" eaLnBrk="0" fontAlgn="base" hangingPunct="0">
                <a:spcBef>
                  <a:spcPct val="20000"/>
                </a:spcBef>
                <a:spcAft>
                  <a:spcPct val="0"/>
                </a:spcAft>
                <a:buClr>
                  <a:schemeClr val="folHlink"/>
                </a:buClr>
                <a:buFont typeface="Wingdings 2" panose="05020102010507070707" pitchFamily="18" charset="2"/>
                <a:buChar char="¡"/>
                <a:defRPr sz="2000">
                  <a:solidFill>
                    <a:schemeClr val="tx1"/>
                  </a:solidFill>
                  <a:latin typeface="+mn-lt"/>
                  <a:ea typeface="+mn-ea"/>
                </a:defRPr>
              </a:lvl5pPr>
            </a:lstStyle>
            <a:p>
              <a:pPr marL="0" lvl="0" indent="0" algn="ctr" eaLnBrk="1" hangingPunct="1">
                <a:spcBef>
                  <a:spcPct val="0"/>
                </a:spcBef>
                <a:buClrTx/>
                <a:buSzTx/>
                <a:buFontTx/>
                <a:buNone/>
              </a:pPr>
              <a:r>
                <a:rPr lang="zh-CN" altLang="en-US" sz="1000" dirty="0">
                  <a:latin typeface="微软雅黑" panose="020B0503020204020204" pitchFamily="34" charset="-122"/>
                  <a:ea typeface="微软雅黑" panose="020B0503020204020204" pitchFamily="34" charset="-122"/>
                </a:rPr>
                <a:t>Quality Inspection </a:t>
              </a:r>
              <a:endParaRPr lang="zh-CN" altLang="en-US" sz="1000" dirty="0">
                <a:latin typeface="微软雅黑" panose="020B0503020204020204" pitchFamily="34" charset="-122"/>
                <a:ea typeface="微软雅黑" panose="020B0503020204020204" pitchFamily="34" charset="-122"/>
              </a:endParaRPr>
            </a:p>
            <a:p>
              <a:pPr marL="0" lvl="0" indent="0" algn="ctr" eaLnBrk="1" hangingPunct="1">
                <a:spcBef>
                  <a:spcPct val="0"/>
                </a:spcBef>
                <a:buClrTx/>
                <a:buSzTx/>
                <a:buFontTx/>
                <a:buNone/>
              </a:pPr>
              <a:r>
                <a:rPr lang="zh-CN" altLang="en-US" sz="1000" dirty="0">
                  <a:latin typeface="微软雅黑" panose="020B0503020204020204" pitchFamily="34" charset="-122"/>
                  <a:ea typeface="微软雅黑" panose="020B0503020204020204" pitchFamily="34" charset="-122"/>
                </a:rPr>
                <a:t>Department</a:t>
              </a:r>
              <a:endParaRPr lang="zh-CN" altLang="en-US" sz="1000" dirty="0">
                <a:latin typeface="微软雅黑" panose="020B0503020204020204" pitchFamily="34" charset="-122"/>
                <a:ea typeface="微软雅黑" panose="020B0503020204020204" pitchFamily="34" charset="-122"/>
              </a:endParaRPr>
            </a:p>
          </p:txBody>
        </p:sp>
        <p:sp>
          <p:nvSpPr>
            <p:cNvPr id="12305" name="_s1040"/>
            <p:cNvSpPr/>
            <p:nvPr/>
          </p:nvSpPr>
          <p:spPr>
            <a:xfrm>
              <a:off x="1694" y="1855"/>
              <a:ext cx="864" cy="288"/>
            </a:xfrm>
            <a:prstGeom prst="roundRect">
              <a:avLst>
                <a:gd name="adj" fmla="val 16667"/>
              </a:avLst>
            </a:prstGeom>
            <a:solidFill>
              <a:srgbClr val="215D77"/>
            </a:solidFill>
            <a:ln w="9525" cap="flat" cmpd="sng">
              <a:solidFill>
                <a:schemeClr val="tx1"/>
              </a:solidFill>
              <a:prstDash val="solid"/>
              <a:headEnd type="none" w="med" len="med"/>
              <a:tailEnd type="none" w="med" len="med"/>
            </a:ln>
          </p:spPr>
          <p:txBody>
            <a:bodyPr wrap="none" lIns="0" tIns="0" rIns="0" bIns="0" anchor="ctr" anchorCtr="0"/>
            <a:lstStyle>
              <a:lvl1pPr marL="342900" indent="-342900" algn="l" rtl="0" eaLnBrk="0" fontAlgn="base" hangingPunct="0">
                <a:spcBef>
                  <a:spcPct val="20000"/>
                </a:spcBef>
                <a:spcAft>
                  <a:spcPct val="0"/>
                </a:spcAft>
                <a:buClr>
                  <a:schemeClr val="folHlink"/>
                </a:buClr>
                <a:buSzPct val="85000"/>
                <a:buFont typeface="Wingdings 2" panose="05020102010507070707" pitchFamily="18" charset="2"/>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tx2"/>
                </a:buClr>
                <a:buSzPct val="85000"/>
                <a:buFont typeface="Wingdings 2" panose="05020102010507070707" pitchFamily="18" charset="2"/>
                <a:buChar char=""/>
                <a:defRPr sz="2800">
                  <a:solidFill>
                    <a:schemeClr val="tx1"/>
                  </a:solidFill>
                  <a:latin typeface="+mn-lt"/>
                  <a:ea typeface="+mn-ea"/>
                </a:defRPr>
              </a:lvl2pPr>
              <a:lvl3pPr marL="1143000" indent="-228600" algn="l" rtl="0" eaLnBrk="0" fontAlgn="base" hangingPunct="0">
                <a:spcBef>
                  <a:spcPct val="20000"/>
                </a:spcBef>
                <a:spcAft>
                  <a:spcPct val="0"/>
                </a:spcAft>
                <a:buClr>
                  <a:schemeClr val="folHlink"/>
                </a:buClr>
                <a:buFont typeface="Wingdings 2" panose="05020102010507070707" pitchFamily="18" charset="2"/>
                <a:buChar char="¡"/>
                <a:defRPr sz="2400">
                  <a:solidFill>
                    <a:schemeClr val="tx1"/>
                  </a:solidFill>
                  <a:latin typeface="+mn-lt"/>
                  <a:ea typeface="+mn-ea"/>
                </a:defRPr>
              </a:lvl3pPr>
              <a:lvl4pPr marL="1600200" indent="-228600" algn="l" rtl="0" eaLnBrk="0" fontAlgn="base" hangingPunct="0">
                <a:spcBef>
                  <a:spcPct val="20000"/>
                </a:spcBef>
                <a:spcAft>
                  <a:spcPct val="0"/>
                </a:spcAft>
                <a:buClr>
                  <a:schemeClr val="tx2"/>
                </a:buClr>
                <a:buSzPct val="90000"/>
                <a:buFont typeface="Wingdings 2" panose="05020102010507070707" pitchFamily="18" charset="2"/>
                <a:buChar char=""/>
                <a:defRPr sz="2000">
                  <a:solidFill>
                    <a:schemeClr val="tx1"/>
                  </a:solidFill>
                  <a:latin typeface="+mn-lt"/>
                  <a:ea typeface="+mn-ea"/>
                </a:defRPr>
              </a:lvl4pPr>
              <a:lvl5pPr marL="2057400" indent="-228600" algn="l" rtl="0" eaLnBrk="0" fontAlgn="base" hangingPunct="0">
                <a:spcBef>
                  <a:spcPct val="20000"/>
                </a:spcBef>
                <a:spcAft>
                  <a:spcPct val="0"/>
                </a:spcAft>
                <a:buClr>
                  <a:schemeClr val="folHlink"/>
                </a:buClr>
                <a:buFont typeface="Wingdings 2" panose="05020102010507070707" pitchFamily="18" charset="2"/>
                <a:buChar char="¡"/>
                <a:defRPr sz="2000">
                  <a:solidFill>
                    <a:schemeClr val="tx1"/>
                  </a:solidFill>
                  <a:latin typeface="+mn-lt"/>
                  <a:ea typeface="+mn-ea"/>
                </a:defRPr>
              </a:lvl5pPr>
            </a:lstStyle>
            <a:p>
              <a:pPr marL="0" lvl="0" indent="0" algn="ctr" eaLnBrk="1" hangingPunct="1">
                <a:spcBef>
                  <a:spcPct val="0"/>
                </a:spcBef>
                <a:buClrTx/>
                <a:buSzTx/>
                <a:buFontTx/>
                <a:buNone/>
              </a:pPr>
              <a:r>
                <a:rPr lang="en-US" altLang="zh-CN" sz="1000" dirty="0">
                  <a:latin typeface="微软雅黑" panose="020B0503020204020204" pitchFamily="34" charset="-122"/>
                  <a:ea typeface="微软雅黑" panose="020B0503020204020204" pitchFamily="34" charset="-122"/>
                </a:rPr>
                <a:t>F</a:t>
              </a:r>
              <a:r>
                <a:rPr lang="zh-CN" altLang="en-US" sz="1000" dirty="0">
                  <a:latin typeface="微软雅黑" panose="020B0503020204020204" pitchFamily="34" charset="-122"/>
                  <a:ea typeface="微软雅黑" panose="020B0503020204020204" pitchFamily="34" charset="-122"/>
                </a:rPr>
                <a:t>irst workshop</a:t>
              </a:r>
              <a:endParaRPr lang="zh-CN" altLang="en-US" sz="1000" dirty="0">
                <a:latin typeface="微软雅黑" panose="020B0503020204020204" pitchFamily="34" charset="-122"/>
                <a:ea typeface="微软雅黑" panose="020B0503020204020204" pitchFamily="34" charset="-122"/>
              </a:endParaRPr>
            </a:p>
          </p:txBody>
        </p:sp>
        <p:sp>
          <p:nvSpPr>
            <p:cNvPr id="12306" name="_s1041"/>
            <p:cNvSpPr/>
            <p:nvPr/>
          </p:nvSpPr>
          <p:spPr>
            <a:xfrm>
              <a:off x="2702" y="1855"/>
              <a:ext cx="864" cy="288"/>
            </a:xfrm>
            <a:prstGeom prst="roundRect">
              <a:avLst>
                <a:gd name="adj" fmla="val 16667"/>
              </a:avLst>
            </a:prstGeom>
            <a:solidFill>
              <a:srgbClr val="215D77"/>
            </a:solidFill>
            <a:ln w="9525" cap="flat" cmpd="sng">
              <a:solidFill>
                <a:schemeClr val="tx1"/>
              </a:solidFill>
              <a:prstDash val="solid"/>
              <a:headEnd type="none" w="med" len="med"/>
              <a:tailEnd type="none" w="med" len="med"/>
            </a:ln>
          </p:spPr>
          <p:txBody>
            <a:bodyPr wrap="none" lIns="0" tIns="0" rIns="0" bIns="0" anchor="ctr" anchorCtr="0"/>
            <a:lstStyle>
              <a:lvl1pPr marL="342900" indent="-342900" algn="l" rtl="0" eaLnBrk="0" fontAlgn="base" hangingPunct="0">
                <a:spcBef>
                  <a:spcPct val="20000"/>
                </a:spcBef>
                <a:spcAft>
                  <a:spcPct val="0"/>
                </a:spcAft>
                <a:buClr>
                  <a:schemeClr val="folHlink"/>
                </a:buClr>
                <a:buSzPct val="85000"/>
                <a:buFont typeface="Wingdings 2" panose="05020102010507070707" pitchFamily="18" charset="2"/>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tx2"/>
                </a:buClr>
                <a:buSzPct val="85000"/>
                <a:buFont typeface="Wingdings 2" panose="05020102010507070707" pitchFamily="18" charset="2"/>
                <a:buChar char=""/>
                <a:defRPr sz="2800">
                  <a:solidFill>
                    <a:schemeClr val="tx1"/>
                  </a:solidFill>
                  <a:latin typeface="+mn-lt"/>
                  <a:ea typeface="+mn-ea"/>
                </a:defRPr>
              </a:lvl2pPr>
              <a:lvl3pPr marL="1143000" indent="-228600" algn="l" rtl="0" eaLnBrk="0" fontAlgn="base" hangingPunct="0">
                <a:spcBef>
                  <a:spcPct val="20000"/>
                </a:spcBef>
                <a:spcAft>
                  <a:spcPct val="0"/>
                </a:spcAft>
                <a:buClr>
                  <a:schemeClr val="folHlink"/>
                </a:buClr>
                <a:buFont typeface="Wingdings 2" panose="05020102010507070707" pitchFamily="18" charset="2"/>
                <a:buChar char="¡"/>
                <a:defRPr sz="2400">
                  <a:solidFill>
                    <a:schemeClr val="tx1"/>
                  </a:solidFill>
                  <a:latin typeface="+mn-lt"/>
                  <a:ea typeface="+mn-ea"/>
                </a:defRPr>
              </a:lvl3pPr>
              <a:lvl4pPr marL="1600200" indent="-228600" algn="l" rtl="0" eaLnBrk="0" fontAlgn="base" hangingPunct="0">
                <a:spcBef>
                  <a:spcPct val="20000"/>
                </a:spcBef>
                <a:spcAft>
                  <a:spcPct val="0"/>
                </a:spcAft>
                <a:buClr>
                  <a:schemeClr val="tx2"/>
                </a:buClr>
                <a:buSzPct val="90000"/>
                <a:buFont typeface="Wingdings 2" panose="05020102010507070707" pitchFamily="18" charset="2"/>
                <a:buChar char=""/>
                <a:defRPr sz="2000">
                  <a:solidFill>
                    <a:schemeClr val="tx1"/>
                  </a:solidFill>
                  <a:latin typeface="+mn-lt"/>
                  <a:ea typeface="+mn-ea"/>
                </a:defRPr>
              </a:lvl4pPr>
              <a:lvl5pPr marL="2057400" indent="-228600" algn="l" rtl="0" eaLnBrk="0" fontAlgn="base" hangingPunct="0">
                <a:spcBef>
                  <a:spcPct val="20000"/>
                </a:spcBef>
                <a:spcAft>
                  <a:spcPct val="0"/>
                </a:spcAft>
                <a:buClr>
                  <a:schemeClr val="folHlink"/>
                </a:buClr>
                <a:buFont typeface="Wingdings 2" panose="05020102010507070707" pitchFamily="18" charset="2"/>
                <a:buChar char="¡"/>
                <a:defRPr sz="2000">
                  <a:solidFill>
                    <a:schemeClr val="tx1"/>
                  </a:solidFill>
                  <a:latin typeface="+mn-lt"/>
                  <a:ea typeface="+mn-ea"/>
                </a:defRPr>
              </a:lvl5pPr>
            </a:lstStyle>
            <a:p>
              <a:pPr marL="0" lvl="0" indent="0" algn="ctr" eaLnBrk="1" hangingPunct="1">
                <a:spcBef>
                  <a:spcPct val="0"/>
                </a:spcBef>
                <a:buClrTx/>
                <a:buSzTx/>
                <a:buFontTx/>
                <a:buNone/>
              </a:pPr>
              <a:r>
                <a:rPr lang="zh-CN" altLang="en-US" sz="1000" dirty="0">
                  <a:latin typeface="微软雅黑" panose="020B0503020204020204" pitchFamily="34" charset="-122"/>
                  <a:ea typeface="微软雅黑" panose="020B0503020204020204" pitchFamily="34" charset="-122"/>
                </a:rPr>
                <a:t>Second workshop</a:t>
              </a:r>
              <a:endParaRPr lang="zh-CN" altLang="en-US" sz="1000" dirty="0">
                <a:latin typeface="微软雅黑" panose="020B0503020204020204" pitchFamily="34" charset="-122"/>
                <a:ea typeface="微软雅黑" panose="020B0503020204020204" pitchFamily="34" charset="-122"/>
              </a:endParaRPr>
            </a:p>
          </p:txBody>
        </p:sp>
        <p:sp>
          <p:nvSpPr>
            <p:cNvPr id="12307" name="_s1042"/>
            <p:cNvSpPr/>
            <p:nvPr/>
          </p:nvSpPr>
          <p:spPr>
            <a:xfrm>
              <a:off x="4214" y="1423"/>
              <a:ext cx="864" cy="288"/>
            </a:xfrm>
            <a:prstGeom prst="roundRect">
              <a:avLst>
                <a:gd name="adj" fmla="val 16667"/>
              </a:avLst>
            </a:prstGeom>
            <a:solidFill>
              <a:srgbClr val="215D77"/>
            </a:solidFill>
            <a:ln w="9525" cap="flat" cmpd="sng">
              <a:solidFill>
                <a:schemeClr val="tx1"/>
              </a:solidFill>
              <a:prstDash val="solid"/>
              <a:headEnd type="none" w="med" len="med"/>
              <a:tailEnd type="none" w="med" len="med"/>
            </a:ln>
          </p:spPr>
          <p:txBody>
            <a:bodyPr wrap="none" lIns="0" tIns="0" rIns="0" bIns="0" anchor="ctr" anchorCtr="0"/>
            <a:lstStyle>
              <a:lvl1pPr marL="342900" indent="-342900" algn="l" rtl="0" eaLnBrk="0" fontAlgn="base" hangingPunct="0">
                <a:spcBef>
                  <a:spcPct val="20000"/>
                </a:spcBef>
                <a:spcAft>
                  <a:spcPct val="0"/>
                </a:spcAft>
                <a:buClr>
                  <a:schemeClr val="folHlink"/>
                </a:buClr>
                <a:buSzPct val="85000"/>
                <a:buFont typeface="Wingdings 2" panose="05020102010507070707" pitchFamily="18" charset="2"/>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tx2"/>
                </a:buClr>
                <a:buSzPct val="85000"/>
                <a:buFont typeface="Wingdings 2" panose="05020102010507070707" pitchFamily="18" charset="2"/>
                <a:buChar char=""/>
                <a:defRPr sz="2800">
                  <a:solidFill>
                    <a:schemeClr val="tx1"/>
                  </a:solidFill>
                  <a:latin typeface="+mn-lt"/>
                  <a:ea typeface="+mn-ea"/>
                </a:defRPr>
              </a:lvl2pPr>
              <a:lvl3pPr marL="1143000" indent="-228600" algn="l" rtl="0" eaLnBrk="0" fontAlgn="base" hangingPunct="0">
                <a:spcBef>
                  <a:spcPct val="20000"/>
                </a:spcBef>
                <a:spcAft>
                  <a:spcPct val="0"/>
                </a:spcAft>
                <a:buClr>
                  <a:schemeClr val="folHlink"/>
                </a:buClr>
                <a:buFont typeface="Wingdings 2" panose="05020102010507070707" pitchFamily="18" charset="2"/>
                <a:buChar char="¡"/>
                <a:defRPr sz="2400">
                  <a:solidFill>
                    <a:schemeClr val="tx1"/>
                  </a:solidFill>
                  <a:latin typeface="+mn-lt"/>
                  <a:ea typeface="+mn-ea"/>
                </a:defRPr>
              </a:lvl3pPr>
              <a:lvl4pPr marL="1600200" indent="-228600" algn="l" rtl="0" eaLnBrk="0" fontAlgn="base" hangingPunct="0">
                <a:spcBef>
                  <a:spcPct val="20000"/>
                </a:spcBef>
                <a:spcAft>
                  <a:spcPct val="0"/>
                </a:spcAft>
                <a:buClr>
                  <a:schemeClr val="tx2"/>
                </a:buClr>
                <a:buSzPct val="90000"/>
                <a:buFont typeface="Wingdings 2" panose="05020102010507070707" pitchFamily="18" charset="2"/>
                <a:buChar char=""/>
                <a:defRPr sz="2000">
                  <a:solidFill>
                    <a:schemeClr val="tx1"/>
                  </a:solidFill>
                  <a:latin typeface="+mn-lt"/>
                  <a:ea typeface="+mn-ea"/>
                </a:defRPr>
              </a:lvl4pPr>
              <a:lvl5pPr marL="2057400" indent="-228600" algn="l" rtl="0" eaLnBrk="0" fontAlgn="base" hangingPunct="0">
                <a:spcBef>
                  <a:spcPct val="20000"/>
                </a:spcBef>
                <a:spcAft>
                  <a:spcPct val="0"/>
                </a:spcAft>
                <a:buClr>
                  <a:schemeClr val="folHlink"/>
                </a:buClr>
                <a:buFont typeface="Wingdings 2" panose="05020102010507070707" pitchFamily="18" charset="2"/>
                <a:buChar char="¡"/>
                <a:defRPr sz="2000">
                  <a:solidFill>
                    <a:schemeClr val="tx1"/>
                  </a:solidFill>
                  <a:latin typeface="+mn-lt"/>
                  <a:ea typeface="+mn-ea"/>
                </a:defRPr>
              </a:lvl5pPr>
            </a:lstStyle>
            <a:p>
              <a:pPr marL="0" lvl="0" indent="0" algn="ctr" eaLnBrk="1" hangingPunct="1">
                <a:spcBef>
                  <a:spcPct val="0"/>
                </a:spcBef>
                <a:buClrTx/>
                <a:buSzTx/>
                <a:buFontTx/>
                <a:buNone/>
              </a:pPr>
              <a:r>
                <a:rPr lang="en-US" altLang="zh-CN" sz="1000" dirty="0">
                  <a:latin typeface="微软雅黑" panose="020B0503020204020204" pitchFamily="34" charset="-122"/>
                  <a:ea typeface="微软雅黑" panose="020B0503020204020204" pitchFamily="34" charset="-122"/>
                </a:rPr>
                <a:t>Warehousing </a:t>
              </a:r>
              <a:endParaRPr lang="en-US" altLang="zh-CN" sz="1000" dirty="0">
                <a:latin typeface="微软雅黑" panose="020B0503020204020204" pitchFamily="34" charset="-122"/>
                <a:ea typeface="微软雅黑" panose="020B0503020204020204" pitchFamily="34" charset="-122"/>
              </a:endParaRPr>
            </a:p>
            <a:p>
              <a:pPr marL="0" lvl="0" indent="0" algn="ctr" eaLnBrk="1" hangingPunct="1">
                <a:spcBef>
                  <a:spcPct val="0"/>
                </a:spcBef>
                <a:buClrTx/>
                <a:buSzTx/>
                <a:buFontTx/>
                <a:buNone/>
              </a:pPr>
              <a:r>
                <a:rPr lang="en-US" altLang="zh-CN" sz="1000" dirty="0">
                  <a:latin typeface="微软雅黑" panose="020B0503020204020204" pitchFamily="34" charset="-122"/>
                  <a:ea typeface="微软雅黑" panose="020B0503020204020204" pitchFamily="34" charset="-122"/>
                </a:rPr>
                <a:t>Department</a:t>
              </a:r>
              <a:endParaRPr lang="en-US" altLang="zh-CN" sz="1000" dirty="0">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p14:dur="250">
        <p:wipe/>
      </p:transition>
    </mc:Choice>
    <mc:Fallback>
      <p:transition>
        <p:wip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12291"/>
                                        </p:tgtEl>
                                        <p:attrNameLst>
                                          <p:attrName>style.visibility</p:attrName>
                                        </p:attrNameLst>
                                      </p:cBhvr>
                                      <p:to>
                                        <p:strVal val="visible"/>
                                      </p:to>
                                    </p:set>
                                    <p:animEffect transition="in" filter="wipe(down)">
                                      <p:cBhvr>
                                        <p:cTn id="7" dur="500"/>
                                        <p:tgtEl>
                                          <p:spTgt spid="1229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32500" y="195486"/>
            <a:ext cx="3559175" cy="368300"/>
          </a:xfrm>
          <a:prstGeom prst="rect">
            <a:avLst/>
          </a:prstGeom>
          <a:noFill/>
        </p:spPr>
        <p:txBody>
          <a:bodyPr wrap="none" rtlCol="0">
            <a:spAutoFit/>
          </a:bodyPr>
          <a:lstStyle/>
          <a:p>
            <a:pPr algn="l"/>
            <a:r>
              <a:rPr lang="en-US" altLang="zh-CN" b="1" dirty="0" smtClean="0">
                <a:solidFill>
                  <a:schemeClr val="bg1"/>
                </a:solidFill>
                <a:latin typeface="微软雅黑" panose="020B0503020204020204" pitchFamily="34" charset="-122"/>
                <a:ea typeface="微软雅黑" panose="020B0503020204020204" pitchFamily="34" charset="-122"/>
                <a:sym typeface="+mn-ea"/>
              </a:rPr>
              <a:t>5</a:t>
            </a:r>
            <a:r>
              <a:rPr lang="zh-CN" altLang="en-US" b="1" dirty="0" smtClean="0">
                <a:solidFill>
                  <a:schemeClr val="bg1"/>
                </a:solidFill>
                <a:latin typeface="微软雅黑" panose="020B0503020204020204" pitchFamily="34" charset="-122"/>
                <a:ea typeface="微软雅黑" panose="020B0503020204020204" pitchFamily="34" charset="-122"/>
                <a:sym typeface="+mn-ea"/>
              </a:rPr>
              <a:t>、</a:t>
            </a:r>
            <a:r>
              <a:rPr lang="zh-CN" altLang="en-US" b="1" dirty="0" smtClean="0">
                <a:solidFill>
                  <a:schemeClr val="bg1"/>
                </a:solidFill>
                <a:latin typeface="微软雅黑" panose="020B0503020204020204" pitchFamily="34" charset="-122"/>
                <a:ea typeface="微软雅黑" panose="020B0503020204020204" pitchFamily="34" charset="-122"/>
                <a:sym typeface="+mn-ea"/>
              </a:rPr>
              <a:t>Performance presentation</a:t>
            </a:r>
            <a:endParaRPr lang="zh-CN" altLang="en-US" dirty="0"/>
          </a:p>
        </p:txBody>
      </p:sp>
      <p:sp>
        <p:nvSpPr>
          <p:cNvPr id="6" name="矩形 5"/>
          <p:cNvSpPr/>
          <p:nvPr/>
        </p:nvSpPr>
        <p:spPr>
          <a:xfrm>
            <a:off x="179705" y="1419225"/>
            <a:ext cx="4940300" cy="2399665"/>
          </a:xfrm>
          <a:prstGeom prst="rect">
            <a:avLst/>
          </a:prstGeom>
        </p:spPr>
        <p:txBody>
          <a:bodyPr wrap="square">
            <a:spAutoFit/>
          </a:bodyPr>
          <a:lstStyle/>
          <a:p>
            <a:pPr marL="285750" indent="-285750">
              <a:lnSpc>
                <a:spcPct val="125000"/>
              </a:lnSpc>
              <a:spcBef>
                <a:spcPts val="0"/>
              </a:spcBef>
              <a:spcAft>
                <a:spcPts val="0"/>
              </a:spcAft>
              <a:buClr>
                <a:srgbClr val="228F1D"/>
              </a:buClr>
              <a:buFont typeface="Wingdings" panose="05000000000000000000" pitchFamily="2" charset="2"/>
              <a:buChar char="n"/>
            </a:pPr>
            <a:r>
              <a:rPr altLang="zh-CN" sz="1500" dirty="0">
                <a:latin typeface="微软雅黑" panose="020B0503020204020204" pitchFamily="34" charset="-122"/>
                <a:ea typeface="微软雅黑" panose="020B0503020204020204" pitchFamily="34" charset="-122"/>
              </a:rPr>
              <a:t>Since the establishment of the company, the annual turnover has continued to increase.</a:t>
            </a:r>
            <a:endParaRPr altLang="zh-CN" sz="1500" dirty="0">
              <a:latin typeface="微软雅黑" panose="020B0503020204020204" pitchFamily="34" charset="-122"/>
              <a:ea typeface="微软雅黑" panose="020B0503020204020204" pitchFamily="34" charset="-122"/>
            </a:endParaRPr>
          </a:p>
          <a:p>
            <a:pPr marL="285750" indent="-285750">
              <a:lnSpc>
                <a:spcPct val="125000"/>
              </a:lnSpc>
              <a:spcBef>
                <a:spcPts val="0"/>
              </a:spcBef>
              <a:spcAft>
                <a:spcPts val="0"/>
              </a:spcAft>
              <a:buClr>
                <a:srgbClr val="228F1D"/>
              </a:buClr>
              <a:buFont typeface="Wingdings" panose="05000000000000000000" pitchFamily="2" charset="2"/>
              <a:buChar char="n"/>
            </a:pPr>
            <a:r>
              <a:rPr altLang="zh-CN" sz="1500" dirty="0">
                <a:latin typeface="微软雅黑" panose="020B0503020204020204" pitchFamily="34" charset="-122"/>
                <a:ea typeface="微软雅黑" panose="020B0503020204020204" pitchFamily="34" charset="-122"/>
              </a:rPr>
              <a:t>From the perspective of business scope, the company's business has spread all over the world.</a:t>
            </a:r>
            <a:endParaRPr altLang="zh-CN" sz="1500" dirty="0">
              <a:latin typeface="微软雅黑" panose="020B0503020204020204" pitchFamily="34" charset="-122"/>
              <a:ea typeface="微软雅黑" panose="020B0503020204020204" pitchFamily="34" charset="-122"/>
            </a:endParaRPr>
          </a:p>
          <a:p>
            <a:pPr marL="285750" indent="-285750">
              <a:lnSpc>
                <a:spcPct val="125000"/>
              </a:lnSpc>
              <a:spcBef>
                <a:spcPts val="0"/>
              </a:spcBef>
              <a:spcAft>
                <a:spcPts val="0"/>
              </a:spcAft>
              <a:buClr>
                <a:srgbClr val="228F1D"/>
              </a:buClr>
              <a:buFont typeface="Wingdings" panose="05000000000000000000" pitchFamily="2" charset="2"/>
              <a:buChar char="n"/>
            </a:pPr>
            <a:r>
              <a:rPr altLang="zh-CN" sz="1500" dirty="0">
                <a:latin typeface="微软雅黑" panose="020B0503020204020204" pitchFamily="34" charset="-122"/>
                <a:ea typeface="微软雅黑" panose="020B0503020204020204" pitchFamily="34" charset="-122"/>
              </a:rPr>
              <a:t>2021 sales of RMB 250 million.</a:t>
            </a:r>
            <a:endParaRPr altLang="zh-CN" sz="1500" dirty="0">
              <a:latin typeface="微软雅黑" panose="020B0503020204020204" pitchFamily="34" charset="-122"/>
              <a:ea typeface="微软雅黑" panose="020B0503020204020204" pitchFamily="34" charset="-122"/>
            </a:endParaRPr>
          </a:p>
          <a:p>
            <a:pPr marL="285750" indent="-285750">
              <a:lnSpc>
                <a:spcPct val="125000"/>
              </a:lnSpc>
              <a:spcBef>
                <a:spcPts val="0"/>
              </a:spcBef>
              <a:spcAft>
                <a:spcPts val="0"/>
              </a:spcAft>
              <a:buClr>
                <a:srgbClr val="228F1D"/>
              </a:buClr>
              <a:buFont typeface="Wingdings" panose="05000000000000000000" pitchFamily="2" charset="2"/>
              <a:buChar char="n"/>
            </a:pPr>
            <a:r>
              <a:rPr altLang="zh-CN" sz="1500" dirty="0">
                <a:latin typeface="微软雅黑" panose="020B0503020204020204" pitchFamily="34" charset="-122"/>
                <a:ea typeface="微软雅黑" panose="020B0503020204020204" pitchFamily="34" charset="-122"/>
              </a:rPr>
              <a:t>Sales in 2022 are expected to reach 300 million yuan.</a:t>
            </a:r>
            <a:endParaRPr altLang="zh-CN" sz="1500" dirty="0">
              <a:latin typeface="微软雅黑" panose="020B0503020204020204" pitchFamily="34" charset="-122"/>
              <a:ea typeface="微软雅黑" panose="020B0503020204020204" pitchFamily="34" charset="-122"/>
            </a:endParaRPr>
          </a:p>
        </p:txBody>
      </p:sp>
      <p:pic>
        <p:nvPicPr>
          <p:cNvPr id="11268" name="Picture 11" descr="26"/>
          <p:cNvPicPr>
            <a:picLocks noChangeAspect="1"/>
          </p:cNvPicPr>
          <p:nvPr>
            <p:ph sz="half" idx="2"/>
          </p:nvPr>
        </p:nvPicPr>
        <p:blipFill>
          <a:blip r:embed="rId1"/>
          <a:srcRect/>
          <a:stretch>
            <a:fillRect/>
          </a:stretch>
        </p:blipFill>
        <p:spPr>
          <a:xfrm>
            <a:off x="5147945" y="1059180"/>
            <a:ext cx="3705860" cy="2959735"/>
          </a:xfrm>
        </p:spPr>
      </p:pic>
    </p:spTree>
  </p:cSld>
  <p:clrMapOvr>
    <a:masterClrMapping/>
  </p:clrMapOvr>
  <mc:AlternateContent xmlns:mc="http://schemas.openxmlformats.org/markup-compatibility/2006">
    <mc:Choice xmlns:p14="http://schemas.microsoft.com/office/powerpoint/2010/main" Requires="p14">
      <p:transition p14:dur="250">
        <p:wipe/>
      </p:transition>
    </mc:Choice>
    <mc:Fallback>
      <p:transition>
        <p:wip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11268"/>
                                        </p:tgtEl>
                                        <p:attrNameLst>
                                          <p:attrName>style.visibility</p:attrName>
                                        </p:attrNameLst>
                                      </p:cBhvr>
                                      <p:to>
                                        <p:strVal val="visible"/>
                                      </p:to>
                                    </p:set>
                                    <p:animEffect transition="in" filter="wipe(down)">
                                      <p:cBhvr>
                                        <p:cTn id="7" dur="500"/>
                                        <p:tgtEl>
                                          <p:spTgt spid="11268"/>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6">
                                            <p:txEl>
                                              <p:pRg st="0" end="0"/>
                                            </p:txEl>
                                          </p:spTgt>
                                        </p:tgtEl>
                                        <p:attrNameLst>
                                          <p:attrName>style.visibility</p:attrName>
                                        </p:attrNameLst>
                                      </p:cBhvr>
                                      <p:to>
                                        <p:strVal val="visible"/>
                                      </p:to>
                                    </p:set>
                                    <p:anim calcmode="lin" valueType="num">
                                      <p:cBhvr additive="base">
                                        <p:cTn id="12" dur="500" fill="hold"/>
                                        <p:tgtEl>
                                          <p:spTgt spid="6">
                                            <p:txEl>
                                              <p:pRg st="0" end="0"/>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6">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nodeType="clickEffect">
                                  <p:stCondLst>
                                    <p:cond delay="0"/>
                                  </p:stCondLst>
                                  <p:childTnLst>
                                    <p:set>
                                      <p:cBhvr>
                                        <p:cTn id="17" dur="1" fill="hold">
                                          <p:stCondLst>
                                            <p:cond delay="0"/>
                                          </p:stCondLst>
                                        </p:cTn>
                                        <p:tgtEl>
                                          <p:spTgt spid="6">
                                            <p:txEl>
                                              <p:pRg st="1" end="1"/>
                                            </p:txEl>
                                          </p:spTgt>
                                        </p:tgtEl>
                                        <p:attrNameLst>
                                          <p:attrName>style.visibility</p:attrName>
                                        </p:attrNameLst>
                                      </p:cBhvr>
                                      <p:to>
                                        <p:strVal val="visible"/>
                                      </p:to>
                                    </p:set>
                                    <p:anim calcmode="lin" valueType="num">
                                      <p:cBhvr additive="base">
                                        <p:cTn id="18" dur="500" fill="hold"/>
                                        <p:tgtEl>
                                          <p:spTgt spid="6">
                                            <p:txEl>
                                              <p:pRg st="1" end="1"/>
                                            </p:txEl>
                                          </p:spTgt>
                                        </p:tgtEl>
                                        <p:attrNameLst>
                                          <p:attrName>ppt_x</p:attrName>
                                        </p:attrNameLst>
                                      </p:cBhvr>
                                      <p:tavLst>
                                        <p:tav tm="0">
                                          <p:val>
                                            <p:strVal val="#ppt_x"/>
                                          </p:val>
                                        </p:tav>
                                        <p:tav tm="100000">
                                          <p:val>
                                            <p:strVal val="#ppt_x"/>
                                          </p:val>
                                        </p:tav>
                                      </p:tavLst>
                                    </p:anim>
                                    <p:anim calcmode="lin" valueType="num">
                                      <p:cBhvr additive="base">
                                        <p:cTn id="19" dur="500" fill="hold"/>
                                        <p:tgtEl>
                                          <p:spTgt spid="6">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nodeType="clickEffect">
                                  <p:stCondLst>
                                    <p:cond delay="0"/>
                                  </p:stCondLst>
                                  <p:childTnLst>
                                    <p:set>
                                      <p:cBhvr>
                                        <p:cTn id="23" dur="1" fill="hold">
                                          <p:stCondLst>
                                            <p:cond delay="0"/>
                                          </p:stCondLst>
                                        </p:cTn>
                                        <p:tgtEl>
                                          <p:spTgt spid="6">
                                            <p:txEl>
                                              <p:pRg st="2" end="2"/>
                                            </p:txEl>
                                          </p:spTgt>
                                        </p:tgtEl>
                                        <p:attrNameLst>
                                          <p:attrName>style.visibility</p:attrName>
                                        </p:attrNameLst>
                                      </p:cBhvr>
                                      <p:to>
                                        <p:strVal val="visible"/>
                                      </p:to>
                                    </p:set>
                                    <p:anim calcmode="lin" valueType="num">
                                      <p:cBhvr additive="base">
                                        <p:cTn id="24" dur="500" fill="hold"/>
                                        <p:tgtEl>
                                          <p:spTgt spid="6">
                                            <p:txEl>
                                              <p:pRg st="2" end="2"/>
                                            </p:txEl>
                                          </p:spTgt>
                                        </p:tgtEl>
                                        <p:attrNameLst>
                                          <p:attrName>ppt_x</p:attrName>
                                        </p:attrNameLst>
                                      </p:cBhvr>
                                      <p:tavLst>
                                        <p:tav tm="0">
                                          <p:val>
                                            <p:strVal val="#ppt_x"/>
                                          </p:val>
                                        </p:tav>
                                        <p:tav tm="100000">
                                          <p:val>
                                            <p:strVal val="#ppt_x"/>
                                          </p:val>
                                        </p:tav>
                                      </p:tavLst>
                                    </p:anim>
                                    <p:anim calcmode="lin" valueType="num">
                                      <p:cBhvr additive="base">
                                        <p:cTn id="25" dur="500" fill="hold"/>
                                        <p:tgtEl>
                                          <p:spTgt spid="6">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 presetClass="entr" presetSubtype="4" fill="hold" nodeType="clickEffect">
                                  <p:stCondLst>
                                    <p:cond delay="0"/>
                                  </p:stCondLst>
                                  <p:childTnLst>
                                    <p:set>
                                      <p:cBhvr>
                                        <p:cTn id="29" dur="1" fill="hold">
                                          <p:stCondLst>
                                            <p:cond delay="0"/>
                                          </p:stCondLst>
                                        </p:cTn>
                                        <p:tgtEl>
                                          <p:spTgt spid="6">
                                            <p:txEl>
                                              <p:pRg st="3" end="3"/>
                                            </p:txEl>
                                          </p:spTgt>
                                        </p:tgtEl>
                                        <p:attrNameLst>
                                          <p:attrName>style.visibility</p:attrName>
                                        </p:attrNameLst>
                                      </p:cBhvr>
                                      <p:to>
                                        <p:strVal val="visible"/>
                                      </p:to>
                                    </p:set>
                                    <p:anim calcmode="lin" valueType="num">
                                      <p:cBhvr additive="base">
                                        <p:cTn id="30" dur="500" fill="hold"/>
                                        <p:tgtEl>
                                          <p:spTgt spid="6">
                                            <p:txEl>
                                              <p:pRg st="3" end="3"/>
                                            </p:txEl>
                                          </p:spTgt>
                                        </p:tgtEl>
                                        <p:attrNameLst>
                                          <p:attrName>ppt_x</p:attrName>
                                        </p:attrNameLst>
                                      </p:cBhvr>
                                      <p:tavLst>
                                        <p:tav tm="0">
                                          <p:val>
                                            <p:strVal val="#ppt_x"/>
                                          </p:val>
                                        </p:tav>
                                        <p:tav tm="100000">
                                          <p:val>
                                            <p:strVal val="#ppt_x"/>
                                          </p:val>
                                        </p:tav>
                                      </p:tavLst>
                                    </p:anim>
                                    <p:anim calcmode="lin" valueType="num">
                                      <p:cBhvr additive="base">
                                        <p:cTn id="31" dur="500" fill="hold"/>
                                        <p:tgtEl>
                                          <p:spTgt spid="6">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32500" y="195486"/>
            <a:ext cx="2419985" cy="645160"/>
          </a:xfrm>
          <a:prstGeom prst="rect">
            <a:avLst/>
          </a:prstGeom>
          <a:noFill/>
        </p:spPr>
        <p:txBody>
          <a:bodyPr wrap="none" rtlCol="0">
            <a:spAutoFit/>
          </a:bodyPr>
          <a:lstStyle/>
          <a:p>
            <a:pPr algn="l"/>
            <a:r>
              <a:rPr lang="en-US" altLang="zh-CN" b="1" dirty="0" smtClean="0">
                <a:solidFill>
                  <a:schemeClr val="bg1"/>
                </a:solidFill>
                <a:latin typeface="微软雅黑" panose="020B0503020204020204" pitchFamily="34" charset="-122"/>
                <a:ea typeface="微软雅黑" panose="020B0503020204020204" pitchFamily="34" charset="-122"/>
              </a:rPr>
              <a:t>6</a:t>
            </a:r>
            <a:r>
              <a:rPr lang="zh-CN" altLang="en-US" b="1" dirty="0" smtClean="0">
                <a:solidFill>
                  <a:schemeClr val="bg1"/>
                </a:solidFill>
                <a:latin typeface="微软雅黑" panose="020B0503020204020204" pitchFamily="34" charset="-122"/>
                <a:ea typeface="微软雅黑" panose="020B0503020204020204" pitchFamily="34" charset="-122"/>
              </a:rPr>
              <a:t>、</a:t>
            </a:r>
            <a:r>
              <a:rPr lang="zh-CN" altLang="en-US" b="1" dirty="0" smtClean="0">
                <a:solidFill>
                  <a:schemeClr val="bg1"/>
                </a:solidFill>
                <a:latin typeface="微软雅黑" panose="020B0503020204020204" pitchFamily="34" charset="-122"/>
                <a:ea typeface="微软雅黑" panose="020B0503020204020204" pitchFamily="34" charset="-122"/>
                <a:sym typeface="+mn-ea"/>
              </a:rPr>
              <a:t>Company Vision</a:t>
            </a:r>
            <a:endParaRPr lang="zh-CN" altLang="en-US" b="1" dirty="0" smtClean="0">
              <a:solidFill>
                <a:schemeClr val="bg1"/>
              </a:solidFill>
              <a:latin typeface="微软雅黑" panose="020B0503020204020204" pitchFamily="34" charset="-122"/>
              <a:ea typeface="微软雅黑" panose="020B0503020204020204" pitchFamily="34" charset="-122"/>
            </a:endParaRPr>
          </a:p>
          <a:p>
            <a:endParaRPr lang="zh-CN" altLang="en-US" dirty="0"/>
          </a:p>
        </p:txBody>
      </p:sp>
      <p:sp>
        <p:nvSpPr>
          <p:cNvPr id="6" name="圆角矩形 5"/>
          <p:cNvSpPr/>
          <p:nvPr/>
        </p:nvSpPr>
        <p:spPr>
          <a:xfrm>
            <a:off x="395605" y="1203325"/>
            <a:ext cx="7408545" cy="2135505"/>
          </a:xfrm>
          <a:prstGeom prst="round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TextBox 22"/>
          <p:cNvSpPr txBox="1"/>
          <p:nvPr/>
        </p:nvSpPr>
        <p:spPr>
          <a:xfrm>
            <a:off x="755650" y="1491615"/>
            <a:ext cx="6488430" cy="1568450"/>
          </a:xfrm>
          <a:prstGeom prst="rect">
            <a:avLst/>
          </a:prstGeom>
          <a:noFill/>
        </p:spPr>
        <p:txBody>
          <a:bodyPr wrap="square" rtlCol="0">
            <a:spAutoFit/>
          </a:bodyPr>
          <a:lstStyle/>
          <a:p>
            <a:pPr lvl="1">
              <a:lnSpc>
                <a:spcPct val="150000"/>
              </a:lnSpc>
              <a:buClr>
                <a:srgbClr val="228F1D"/>
              </a:buClr>
            </a:pPr>
            <a:r>
              <a:rPr sz="1600" b="1" dirty="0">
                <a:solidFill>
                  <a:schemeClr val="tx1">
                    <a:lumMod val="75000"/>
                    <a:lumOff val="25000"/>
                  </a:schemeClr>
                </a:solidFill>
                <a:latin typeface="微软雅黑" panose="020B0503020204020204" pitchFamily="34" charset="-122"/>
                <a:ea typeface="微软雅黑" panose="020B0503020204020204" pitchFamily="34" charset="-122"/>
              </a:rPr>
              <a:t>Strives for the really practical development innovation</a:t>
            </a:r>
            <a:r>
              <a:rPr lang="en-US" sz="1600" b="1" dirty="0">
                <a:solidFill>
                  <a:schemeClr val="tx1">
                    <a:lumMod val="75000"/>
                    <a:lumOff val="25000"/>
                  </a:schemeClr>
                </a:solidFill>
                <a:latin typeface="微软雅黑" panose="020B0503020204020204" pitchFamily="34" charset="-122"/>
                <a:ea typeface="微软雅黑" panose="020B0503020204020204" pitchFamily="34" charset="-122"/>
              </a:rPr>
              <a:t>.</a:t>
            </a:r>
            <a:endParaRPr sz="1600" b="1" dirty="0">
              <a:solidFill>
                <a:schemeClr val="tx1">
                  <a:lumMod val="75000"/>
                  <a:lumOff val="25000"/>
                </a:schemeClr>
              </a:solidFill>
              <a:latin typeface="微软雅黑" panose="020B0503020204020204" pitchFamily="34" charset="-122"/>
              <a:ea typeface="微软雅黑" panose="020B0503020204020204" pitchFamily="34" charset="-122"/>
            </a:endParaRPr>
          </a:p>
          <a:p>
            <a:pPr lvl="1">
              <a:lnSpc>
                <a:spcPct val="150000"/>
              </a:lnSpc>
              <a:buClr>
                <a:srgbClr val="228F1D"/>
              </a:buClr>
            </a:pPr>
            <a:endParaRPr sz="1600" b="1" dirty="0">
              <a:solidFill>
                <a:schemeClr val="tx1">
                  <a:lumMod val="75000"/>
                  <a:lumOff val="25000"/>
                </a:schemeClr>
              </a:solidFill>
              <a:latin typeface="微软雅黑" panose="020B0503020204020204" pitchFamily="34" charset="-122"/>
              <a:ea typeface="微软雅黑" panose="020B0503020204020204" pitchFamily="34" charset="-122"/>
            </a:endParaRPr>
          </a:p>
          <a:p>
            <a:pPr lvl="1">
              <a:lnSpc>
                <a:spcPct val="150000"/>
              </a:lnSpc>
              <a:buClr>
                <a:srgbClr val="228F1D"/>
              </a:buClr>
            </a:pPr>
            <a:r>
              <a:rPr sz="1600" b="1" dirty="0">
                <a:solidFill>
                  <a:schemeClr val="tx1">
                    <a:lumMod val="75000"/>
                    <a:lumOff val="25000"/>
                  </a:schemeClr>
                </a:solidFill>
                <a:latin typeface="微软雅黑" panose="020B0503020204020204" pitchFamily="34" charset="-122"/>
                <a:ea typeface="微软雅黑" panose="020B0503020204020204" pitchFamily="34" charset="-122"/>
              </a:rPr>
              <a:t>The future of Yancheng Huade (Dancheng) Bioengineering Co., Ltd. is </a:t>
            </a:r>
            <a:r>
              <a:rPr lang="en-US" sz="1600" b="1" dirty="0">
                <a:solidFill>
                  <a:schemeClr val="tx1">
                    <a:lumMod val="75000"/>
                    <a:lumOff val="25000"/>
                  </a:schemeClr>
                </a:solidFill>
                <a:latin typeface="微软雅黑" panose="020B0503020204020204" pitchFamily="34" charset="-122"/>
                <a:ea typeface="微软雅黑" panose="020B0503020204020204" pitchFamily="34" charset="-122"/>
              </a:rPr>
              <a:t> </a:t>
            </a:r>
            <a:r>
              <a:rPr sz="1600" b="1" dirty="0">
                <a:solidFill>
                  <a:schemeClr val="tx1">
                    <a:lumMod val="75000"/>
                    <a:lumOff val="25000"/>
                  </a:schemeClr>
                </a:solidFill>
                <a:latin typeface="微软雅黑" panose="020B0503020204020204" pitchFamily="34" charset="-122"/>
                <a:ea typeface="微软雅黑" panose="020B0503020204020204" pitchFamily="34" charset="-122"/>
              </a:rPr>
              <a:t>brilliant and exciting</a:t>
            </a:r>
            <a:r>
              <a:rPr lang="en-US" sz="1600" b="1" dirty="0">
                <a:solidFill>
                  <a:schemeClr val="tx1">
                    <a:lumMod val="75000"/>
                    <a:lumOff val="25000"/>
                  </a:schemeClr>
                </a:solidFill>
                <a:latin typeface="微软雅黑" panose="020B0503020204020204" pitchFamily="34" charset="-122"/>
                <a:ea typeface="微软雅黑" panose="020B0503020204020204" pitchFamily="34" charset="-122"/>
              </a:rPr>
              <a:t>!!!</a:t>
            </a:r>
            <a:endParaRPr lang="en-US" sz="16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pic>
        <p:nvPicPr>
          <p:cNvPr id="4098" name="Picture 2" descr="E:\素材\扁平\图片1.png"/>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6804660" y="2643505"/>
            <a:ext cx="2180590" cy="215773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mc:Choice xmlns:p14="http://schemas.microsoft.com/office/powerpoint/2010/main" Requires="p14">
      <p:transition p14:dur="250">
        <p:wipe/>
      </p:transition>
    </mc:Choice>
    <mc:Fallback>
      <p:transition>
        <p:wip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剪去对角的矩形 12"/>
          <p:cNvSpPr/>
          <p:nvPr/>
        </p:nvSpPr>
        <p:spPr>
          <a:xfrm>
            <a:off x="2051720" y="1563638"/>
            <a:ext cx="4608512" cy="2016224"/>
          </a:xfrm>
          <a:prstGeom prst="snip2DiagRect">
            <a:avLst/>
          </a:prstGeom>
          <a:solidFill>
            <a:srgbClr val="215D7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4338" name="组合 5"/>
          <p:cNvGrpSpPr/>
          <p:nvPr/>
        </p:nvGrpSpPr>
        <p:grpSpPr>
          <a:xfrm>
            <a:off x="1764030" y="1635760"/>
            <a:ext cx="7427762" cy="1820666"/>
            <a:chOff x="-1407904" y="-100976"/>
            <a:chExt cx="7428337" cy="1820863"/>
          </a:xfrm>
        </p:grpSpPr>
        <p:sp>
          <p:nvSpPr>
            <p:cNvPr id="14341" name="文本框 6"/>
            <p:cNvSpPr/>
            <p:nvPr/>
          </p:nvSpPr>
          <p:spPr>
            <a:xfrm>
              <a:off x="-1407904" y="187227"/>
              <a:ext cx="4968240" cy="1107996"/>
            </a:xfrm>
            <a:prstGeom prst="rect">
              <a:avLst/>
            </a:prstGeom>
            <a:noFill/>
            <a:ln w="9525">
              <a:noFill/>
            </a:ln>
          </p:spPr>
          <p:txBody>
            <a:bodyPr>
              <a:spAutoFit/>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a:solidFill>
                    <a:schemeClr val="tx1"/>
                  </a:solidFill>
                  <a:latin typeface="+mn-lt"/>
                  <a:ea typeface="+mn-ea"/>
                  <a:cs typeface="+mn-cs"/>
                  <a:sym typeface="Calibri" panose="020F0502020204030204" charset="0"/>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a:solidFill>
                    <a:schemeClr val="tx1"/>
                  </a:solidFill>
                  <a:latin typeface="+mn-lt"/>
                  <a:ea typeface="+mn-ea"/>
                  <a:sym typeface="Calibri" panose="020F0502020204030204" charset="0"/>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mn-lt"/>
                  <a:ea typeface="+mn-ea"/>
                  <a:sym typeface="Calibri" panose="020F0502020204030204" charset="0"/>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sym typeface="Calibri" panose="020F0502020204030204" charset="0"/>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sym typeface="Calibri" panose="020F0502020204030204" charset="0"/>
                </a:defRPr>
              </a:lvl5pPr>
            </a:lstStyle>
            <a:p>
              <a:pPr marL="0" lvl="0" indent="0" algn="ctr" eaLnBrk="1" hangingPunct="1">
                <a:lnSpc>
                  <a:spcPct val="100000"/>
                </a:lnSpc>
                <a:spcBef>
                  <a:spcPct val="0"/>
                </a:spcBef>
                <a:buNone/>
              </a:pPr>
              <a:r>
                <a:rPr lang="en-US" altLang="zh-CN" sz="6600" dirty="0">
                  <a:solidFill>
                    <a:schemeClr val="bg1"/>
                  </a:solidFill>
                  <a:latin typeface="微软雅黑" panose="020B0503020204020204" pitchFamily="34" charset="-122"/>
                  <a:ea typeface="微软雅黑" panose="020B0503020204020204" pitchFamily="34" charset="-122"/>
                  <a:sym typeface="Roboto Th" pitchFamily="2" charset="0"/>
                </a:rPr>
                <a:t>THANKS</a:t>
              </a:r>
              <a:endParaRPr lang="en-US" altLang="zh-CN" sz="6600" dirty="0">
                <a:solidFill>
                  <a:schemeClr val="bg1"/>
                </a:solidFill>
                <a:latin typeface="微软雅黑" panose="020B0503020204020204" pitchFamily="34" charset="-122"/>
                <a:ea typeface="微软雅黑" panose="020B0503020204020204" pitchFamily="34" charset="-122"/>
                <a:sym typeface="Roboto Th" pitchFamily="2" charset="0"/>
              </a:endParaRPr>
            </a:p>
          </p:txBody>
        </p:sp>
        <p:sp>
          <p:nvSpPr>
            <p:cNvPr id="14342" name="Freeform 5"/>
            <p:cNvSpPr/>
            <p:nvPr/>
          </p:nvSpPr>
          <p:spPr>
            <a:xfrm>
              <a:off x="3849193" y="-100976"/>
              <a:ext cx="2066925" cy="1820863"/>
            </a:xfrm>
            <a:custGeom>
              <a:avLst/>
              <a:gdLst>
                <a:gd name="txL" fmla="*/ 0 w 56"/>
                <a:gd name="txT" fmla="*/ 0 h 49"/>
                <a:gd name="txR" fmla="*/ 56 w 56"/>
                <a:gd name="txB" fmla="*/ 49 h 49"/>
              </a:gdLst>
              <a:ahLst/>
              <a:cxnLst>
                <a:cxn ang="0">
                  <a:pos x="2147483646" y="2147483646"/>
                </a:cxn>
                <a:cxn ang="0">
                  <a:pos x="2147483646" y="2147483646"/>
                </a:cxn>
                <a:cxn ang="0">
                  <a:pos x="2147483646" y="2147483646"/>
                </a:cxn>
                <a:cxn ang="0">
                  <a:pos x="2147483646" y="2147483646"/>
                </a:cxn>
                <a:cxn ang="0">
                  <a:pos x="0" y="2147483646"/>
                </a:cxn>
                <a:cxn ang="0">
                  <a:pos x="2147483646" y="0"/>
                </a:cxn>
                <a:cxn ang="0">
                  <a:pos x="2147483646" y="2147483646"/>
                </a:cxn>
                <a:cxn ang="0">
                  <a:pos x="2147483646" y="2147483646"/>
                </a:cxn>
              </a:cxnLst>
              <a:rect l="txL" t="txT" r="txR" b="txB"/>
              <a:pathLst>
                <a:path w="56" h="49">
                  <a:moveTo>
                    <a:pt x="28" y="44"/>
                  </a:moveTo>
                  <a:cubicBezTo>
                    <a:pt x="24" y="44"/>
                    <a:pt x="21" y="43"/>
                    <a:pt x="18" y="42"/>
                  </a:cubicBezTo>
                  <a:cubicBezTo>
                    <a:pt x="14" y="45"/>
                    <a:pt x="9" y="49"/>
                    <a:pt x="4" y="49"/>
                  </a:cubicBezTo>
                  <a:cubicBezTo>
                    <a:pt x="6" y="46"/>
                    <a:pt x="7" y="41"/>
                    <a:pt x="7" y="37"/>
                  </a:cubicBezTo>
                  <a:cubicBezTo>
                    <a:pt x="3" y="33"/>
                    <a:pt x="0" y="28"/>
                    <a:pt x="0" y="22"/>
                  </a:cubicBezTo>
                  <a:cubicBezTo>
                    <a:pt x="0" y="10"/>
                    <a:pt x="13" y="0"/>
                    <a:pt x="28" y="0"/>
                  </a:cubicBezTo>
                  <a:cubicBezTo>
                    <a:pt x="43" y="0"/>
                    <a:pt x="56" y="10"/>
                    <a:pt x="56" y="22"/>
                  </a:cubicBezTo>
                  <a:cubicBezTo>
                    <a:pt x="56" y="34"/>
                    <a:pt x="43" y="44"/>
                    <a:pt x="28" y="44"/>
                  </a:cubicBezTo>
                  <a:close/>
                </a:path>
              </a:pathLst>
            </a:custGeom>
            <a:noFill/>
            <a:ln w="9525" cap="flat" cmpd="sng">
              <a:solidFill>
                <a:srgbClr val="FFFFFF">
                  <a:alpha val="34117"/>
                </a:srgbClr>
              </a:solidFill>
              <a:prstDash val="solid"/>
              <a:round/>
              <a:headEnd type="none" w="med" len="med"/>
              <a:tailEnd type="none" w="med" len="med"/>
            </a:ln>
          </p:spPr>
          <p:txBody>
            <a:bodyPr/>
            <a:p>
              <a:endParaRPr lang="zh-CN" altLang="en-US"/>
            </a:p>
          </p:txBody>
        </p:sp>
        <p:sp>
          <p:nvSpPr>
            <p:cNvPr id="14343" name="文本框 8"/>
            <p:cNvSpPr/>
            <p:nvPr/>
          </p:nvSpPr>
          <p:spPr>
            <a:xfrm>
              <a:off x="4194490" y="556488"/>
              <a:ext cx="1825943" cy="707886"/>
            </a:xfrm>
            <a:prstGeom prst="rect">
              <a:avLst/>
            </a:prstGeom>
            <a:noFill/>
            <a:ln w="9525">
              <a:noFill/>
            </a:ln>
          </p:spPr>
          <p:txBody>
            <a:bodyPr>
              <a:spAutoFit/>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a:solidFill>
                    <a:schemeClr val="tx1"/>
                  </a:solidFill>
                  <a:latin typeface="+mn-lt"/>
                  <a:ea typeface="+mn-ea"/>
                  <a:cs typeface="+mn-cs"/>
                  <a:sym typeface="Calibri" panose="020F0502020204030204" charset="0"/>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a:solidFill>
                    <a:schemeClr val="tx1"/>
                  </a:solidFill>
                  <a:latin typeface="+mn-lt"/>
                  <a:ea typeface="+mn-ea"/>
                  <a:sym typeface="Calibri" panose="020F0502020204030204" charset="0"/>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mn-lt"/>
                  <a:ea typeface="+mn-ea"/>
                  <a:sym typeface="Calibri" panose="020F0502020204030204" charset="0"/>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sym typeface="Calibri" panose="020F0502020204030204" charset="0"/>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sym typeface="Calibri" panose="020F0502020204030204" charset="0"/>
                </a:defRPr>
              </a:lvl5pPr>
            </a:lstStyle>
            <a:p>
              <a:pPr marL="0" lvl="0" indent="0" algn="ctr" eaLnBrk="1" hangingPunct="1">
                <a:lnSpc>
                  <a:spcPct val="100000"/>
                </a:lnSpc>
                <a:spcBef>
                  <a:spcPct val="0"/>
                </a:spcBef>
                <a:buNone/>
              </a:pPr>
              <a:r>
                <a:rPr lang="en-US" altLang="zh-CN" sz="2000" dirty="0">
                  <a:solidFill>
                    <a:schemeClr val="bg1"/>
                  </a:solidFill>
                  <a:latin typeface="微软雅黑" panose="020B0503020204020204" pitchFamily="34" charset="-122"/>
                  <a:ea typeface="微软雅黑" panose="020B0503020204020204" pitchFamily="34" charset="-122"/>
                  <a:sym typeface="Roboto Th" pitchFamily="2" charset="0"/>
                </a:rPr>
                <a:t>BOWENPPT</a:t>
              </a:r>
              <a:endParaRPr lang="zh-CN" altLang="en-US" sz="2000" dirty="0">
                <a:solidFill>
                  <a:schemeClr val="bg1"/>
                </a:solidFill>
                <a:latin typeface="微软雅黑" panose="020B0503020204020204" pitchFamily="34" charset="-122"/>
                <a:ea typeface="微软雅黑" panose="020B0503020204020204" pitchFamily="34" charset="-122"/>
                <a:sym typeface="Roboto Th" pitchFamily="2" charset="0"/>
              </a:endParaRPr>
            </a:p>
          </p:txBody>
        </p:sp>
      </p:grpSp>
      <p:sp>
        <p:nvSpPr>
          <p:cNvPr id="14339" name="矩形 9"/>
          <p:cNvSpPr/>
          <p:nvPr/>
        </p:nvSpPr>
        <p:spPr>
          <a:xfrm>
            <a:off x="3059748" y="3003868"/>
            <a:ext cx="4195762" cy="46037"/>
          </a:xfrm>
          <a:prstGeom prst="rect">
            <a:avLst/>
          </a:prstGeom>
          <a:solidFill>
            <a:srgbClr val="FFFFFF">
              <a:alpha val="20000"/>
            </a:srgbClr>
          </a:solidFill>
          <a:ln w="9525">
            <a:noFill/>
          </a:ln>
        </p:spPr>
        <p:txBody>
          <a:bodyPr anchor="ctr" anchorCtr="0"/>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a:solidFill>
                  <a:schemeClr val="tx1"/>
                </a:solidFill>
                <a:latin typeface="+mn-lt"/>
                <a:ea typeface="+mn-ea"/>
                <a:cs typeface="+mn-cs"/>
                <a:sym typeface="Calibri" panose="020F0502020204030204" charset="0"/>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a:solidFill>
                  <a:schemeClr val="tx1"/>
                </a:solidFill>
                <a:latin typeface="+mn-lt"/>
                <a:ea typeface="+mn-ea"/>
                <a:sym typeface="Calibri" panose="020F0502020204030204" charset="0"/>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mn-lt"/>
                <a:ea typeface="+mn-ea"/>
                <a:sym typeface="Calibri" panose="020F0502020204030204" charset="0"/>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sym typeface="Calibri" panose="020F0502020204030204" charset="0"/>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sym typeface="Calibri" panose="020F0502020204030204" charset="0"/>
              </a:defRPr>
            </a:lvl5pPr>
          </a:lstStyle>
          <a:p>
            <a:pPr marL="0" lvl="0" indent="0" algn="ctr" eaLnBrk="1" hangingPunct="1">
              <a:lnSpc>
                <a:spcPct val="100000"/>
              </a:lnSpc>
              <a:spcBef>
                <a:spcPct val="0"/>
              </a:spcBef>
              <a:buNone/>
            </a:pPr>
            <a:endParaRPr lang="zh-CN" altLang="en-US" sz="1800" dirty="0">
              <a:solidFill>
                <a:srgbClr val="FFFFFF"/>
              </a:solidFill>
              <a:latin typeface="微软雅黑" panose="020B0503020204020204" pitchFamily="34" charset="-122"/>
              <a:ea typeface="微软雅黑" panose="020B0503020204020204" pitchFamily="34" charset="-122"/>
              <a:sym typeface="宋体" panose="02010600030101010101" pitchFamily="2" charset="-122"/>
            </a:endParaRPr>
          </a:p>
        </p:txBody>
      </p:sp>
    </p:spTree>
  </p:cSld>
  <p:clrMapOvr>
    <a:masterClrMapping/>
  </p:clrMapOvr>
  <mc:AlternateContent xmlns:mc="http://schemas.openxmlformats.org/markup-compatibility/2006">
    <mc:Choice xmlns:p14="http://schemas.microsoft.com/office/powerpoint/2010/main" Requires="p14">
      <p:transition p14:dur="250">
        <p:wipe/>
      </p:transition>
    </mc:Choice>
    <mc:Fallback>
      <p:transition>
        <p:wipe/>
      </p:transition>
    </mc:Fallback>
  </mc:AlternateContent>
  <p:timing>
    <p:tnLst>
      <p:par>
        <p:cTn id="1" dur="indefinite" restart="never" nodeType="tmRoot"/>
      </p:par>
    </p:tnLst>
  </p:timing>
</p:sld>
</file>

<file path=ppt/tags/tag1.xml><?xml version="1.0" encoding="utf-8"?>
<p:tagLst xmlns:p="http://schemas.openxmlformats.org/presentationml/2006/main">
  <p:tag name="KSO_WM_UNIT_PLACING_PICTURE_USER_VIEWPORT" val="{&quot;height&quot;:5585,&quot;width&quot;:7632.500787401575}"/>
</p:tagLst>
</file>

<file path=ppt/tags/tag2.xml><?xml version="1.0" encoding="utf-8"?>
<p:tagLst xmlns:p="http://schemas.openxmlformats.org/presentationml/2006/main">
  <p:tag name="KSO_WM_UNIT_TABLE_BEAUTIFY" val="smartTable{55854c59-8fc4-49e1-9b65-3f9b7b9b8586}"/>
  <p:tag name="TABLE_ENDDRAG_ORIGIN_RECT" val="653*291"/>
  <p:tag name="TABLE_ENDDRAG_RECT" val="16*55*653*291"/>
</p:tagLst>
</file>

<file path=ppt/tags/tag3.xml><?xml version="1.0" encoding="utf-8"?>
<p:tagLst xmlns:p="http://schemas.openxmlformats.org/presentationml/2006/main">
  <p:tag name="COMMONDATA" val="eyJoZGlkIjoiNWU5ZjMzZmY5ZGVjMGI0NzM0MDkzNDRlOTYwMmExMzkifQ=="/>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3347</Words>
  <Application>WPS 演示</Application>
  <PresentationFormat>全屏显示(16:9)</PresentationFormat>
  <Paragraphs>170</Paragraphs>
  <Slides>12</Slides>
  <Notes>0</Notes>
  <HiddenSlides>0</HiddenSlides>
  <MMClips>0</MMClips>
  <ScaleCrop>false</ScaleCrop>
  <HeadingPairs>
    <vt:vector size="6" baseType="variant">
      <vt:variant>
        <vt:lpstr>已用的字体</vt:lpstr>
      </vt:variant>
      <vt:variant>
        <vt:i4>10</vt:i4>
      </vt:variant>
      <vt:variant>
        <vt:lpstr>主题</vt:lpstr>
      </vt:variant>
      <vt:variant>
        <vt:i4>1</vt:i4>
      </vt:variant>
      <vt:variant>
        <vt:lpstr>幻灯片标题</vt:lpstr>
      </vt:variant>
      <vt:variant>
        <vt:i4>12</vt:i4>
      </vt:variant>
    </vt:vector>
  </HeadingPairs>
  <TitlesOfParts>
    <vt:vector size="23" baseType="lpstr">
      <vt:lpstr>Arial</vt:lpstr>
      <vt:lpstr>宋体</vt:lpstr>
      <vt:lpstr>Wingdings</vt:lpstr>
      <vt:lpstr>微软雅黑</vt:lpstr>
      <vt:lpstr>Times New Roman</vt:lpstr>
      <vt:lpstr>Calibri</vt:lpstr>
      <vt:lpstr>Wingdings 2</vt:lpstr>
      <vt:lpstr>Roboto Th</vt:lpstr>
      <vt:lpstr>RomanS</vt:lpstr>
      <vt:lpstr>Arial Unicode MS</vt:lpstr>
      <vt:lpstr>Office 主题</vt:lpstr>
      <vt:lpstr>Yancheng Huade （Dancheng）Biological Engineering Co., Ltd.</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Administrator</dc:creator>
  <cp:lastModifiedBy>半分心动、</cp:lastModifiedBy>
  <cp:revision>273</cp:revision>
  <cp:lastPrinted>2015-03-25T01:31:00Z</cp:lastPrinted>
  <dcterms:created xsi:type="dcterms:W3CDTF">2015-03-23T08:12:00Z</dcterms:created>
  <dcterms:modified xsi:type="dcterms:W3CDTF">2022-07-12T07:56:43Z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C898342DDF4E4CE68CC99B8CECE33516</vt:lpwstr>
  </property>
  <property fmtid="{D5CDD505-2E9C-101B-9397-08002B2CF9AE}" pid="3" name="KSOProductBuildVer">
    <vt:lpwstr>2052-11.1.0.11753</vt:lpwstr>
  </property>
</Properties>
</file>